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4"/>
  </p:sldMasterIdLst>
  <p:notesMasterIdLst>
    <p:notesMasterId r:id="rId21"/>
  </p:notesMasterIdLst>
  <p:sldIdLst>
    <p:sldId id="296" r:id="rId5"/>
    <p:sldId id="259" r:id="rId6"/>
    <p:sldId id="293" r:id="rId7"/>
    <p:sldId id="294" r:id="rId8"/>
    <p:sldId id="257" r:id="rId9"/>
    <p:sldId id="258" r:id="rId10"/>
    <p:sldId id="260" r:id="rId11"/>
    <p:sldId id="301" r:id="rId12"/>
    <p:sldId id="297" r:id="rId13"/>
    <p:sldId id="299" r:id="rId14"/>
    <p:sldId id="298" r:id="rId15"/>
    <p:sldId id="261" r:id="rId16"/>
    <p:sldId id="295" r:id="rId17"/>
    <p:sldId id="264" r:id="rId18"/>
    <p:sldId id="267" r:id="rId19"/>
    <p:sldId id="273" r:id="rId20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2"/>
    </p:embeddedFont>
    <p:embeddedFont>
      <p:font typeface="Golos Text" panose="020B0604020202020204" charset="0"/>
      <p:regular r:id="rId23"/>
      <p:bold r:id="rId24"/>
    </p:embeddedFont>
    <p:embeddedFont>
      <p:font typeface="Golos Text Medium" panose="020B0604020202020204" charset="0"/>
      <p:regular r:id="rId25"/>
      <p:bold r:id="rId26"/>
    </p:embeddedFont>
    <p:embeddedFont>
      <p:font typeface="Segoe UI" panose="020B0502040204020203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BBBBE7-2355-4845-BCF3-9D69918FC37D}">
  <a:tblStyle styleId="{FCBBBBE7-2355-4845-BCF3-9D69918FC3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3092" autoAdjust="0"/>
  </p:normalViewPr>
  <p:slideViewPr>
    <p:cSldViewPr snapToGrid="0">
      <p:cViewPr>
        <p:scale>
          <a:sx n="66" d="100"/>
          <a:sy n="66" d="100"/>
        </p:scale>
        <p:origin x="12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8236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58073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7328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2b21ebf29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2b21ebf29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2b21ebf290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2b21ebf290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2b21ebf290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2b21ebf290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2b21ebf290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2b21ebf290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Useful resources </a:t>
            </a:r>
            <a:br>
              <a:rPr lang="en-US" dirty="0"/>
            </a:br>
            <a:r>
              <a:rPr lang="en-US" dirty="0"/>
              <a:t>https://www.saucedemo.com</a:t>
            </a:r>
            <a:br>
              <a:rPr lang="en-US" dirty="0"/>
            </a:br>
            <a:r>
              <a:rPr lang="en-US" dirty="0"/>
              <a:t>https://ai.azure.com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b21ebf290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2b21ebf290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971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211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a8e28482d_0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2a8e28482d_0_1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c61ebc3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405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288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7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3"/>
          <p:cNvSpPr txBox="1">
            <a:spLocks noGrp="1"/>
          </p:cNvSpPr>
          <p:nvPr>
            <p:ph type="title" hasCustomPrompt="1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"/>
              <a:buNone/>
              <a:defRPr sz="3000" b="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4"/>
          </p:nvPr>
        </p:nvSpPr>
        <p:spPr>
          <a:xfrm>
            <a:off x="2050814" y="22249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5" hasCustomPrompt="1"/>
          </p:nvPr>
        </p:nvSpPr>
        <p:spPr>
          <a:xfrm>
            <a:off x="715100" y="29026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6"/>
          </p:nvPr>
        </p:nvSpPr>
        <p:spPr>
          <a:xfrm>
            <a:off x="2050814" y="29026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7" hasCustomPrompt="1"/>
          </p:nvPr>
        </p:nvSpPr>
        <p:spPr>
          <a:xfrm>
            <a:off x="715100" y="35803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8"/>
          </p:nvPr>
        </p:nvSpPr>
        <p:spPr>
          <a:xfrm>
            <a:off x="2050814" y="35803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0131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15100" y="1242400"/>
            <a:ext cx="40131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7151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7150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45720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45719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715100" y="662225"/>
            <a:ext cx="7713900" cy="3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2" r:id="rId11"/>
    <p:sldLayoutId id="2147483663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3E7207-17F9-70C4-D31D-AB7506AB6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58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3ADCF66-7DDF-F7BF-0495-69EC7A228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04" y="0"/>
            <a:ext cx="9145704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4D577D-E5BA-D980-B369-F4CA7BFEC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4781" y="-1"/>
            <a:ext cx="1179219" cy="117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491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35389FE-C861-A1FC-2961-C11C1012F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19" y="265297"/>
            <a:ext cx="8672362" cy="48782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A4DCDD-3F18-CC5A-50C9-87DE828AF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4781" y="-1"/>
            <a:ext cx="1179219" cy="117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624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6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b="1" dirty="0"/>
              <a:t>AI Testing Agent a high-level overview</a:t>
            </a:r>
            <a:endParaRPr lang="en-US" dirty="0"/>
          </a:p>
        </p:txBody>
      </p:sp>
      <p:sp>
        <p:nvSpPr>
          <p:cNvPr id="446" name="Google Shape;446;p26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447" name="Google Shape;447;p26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7154D10D-F41E-DF5E-98AC-8E9C32C96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781" y="-1"/>
            <a:ext cx="1179219" cy="117921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1E62D6-7188-75D0-FC0D-7E4D05557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09" y="-20375"/>
            <a:ext cx="5632241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CEA65C-FD3F-7D3B-3466-C33FAEEAA86D}"/>
              </a:ext>
            </a:extLst>
          </p:cNvPr>
          <p:cNvSpPr txBox="1"/>
          <p:nvPr/>
        </p:nvSpPr>
        <p:spPr>
          <a:xfrm>
            <a:off x="4834394" y="254442"/>
            <a:ext cx="380335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GitHub</a:t>
            </a:r>
          </a:p>
          <a:p>
            <a:pPr algn="ctr"/>
            <a:endParaRPr lang="en-US" sz="4000" dirty="0"/>
          </a:p>
          <a:p>
            <a:pPr algn="ctr"/>
            <a:r>
              <a:rPr lang="en-US" sz="4000" dirty="0"/>
              <a:t>Azure Open AI </a:t>
            </a:r>
          </a:p>
          <a:p>
            <a:pPr algn="ctr"/>
            <a:endParaRPr lang="en-US" sz="4000" dirty="0"/>
          </a:p>
          <a:p>
            <a:pPr algn="ctr"/>
            <a:r>
              <a:rPr lang="en-US" sz="4000" dirty="0"/>
              <a:t>Playwright</a:t>
            </a:r>
          </a:p>
          <a:p>
            <a:pPr algn="ctr"/>
            <a:endParaRPr lang="en-US" sz="4000" dirty="0"/>
          </a:p>
          <a:p>
            <a:pPr algn="ctr"/>
            <a:r>
              <a:rPr lang="en-US" sz="4000" dirty="0"/>
              <a:t>C#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45CDD4-DAEE-CD1D-3A82-AABEF4677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781" y="-1"/>
            <a:ext cx="1179219" cy="117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335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9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b="1" dirty="0"/>
              <a:t>Microsoft Foundry</a:t>
            </a:r>
            <a:endParaRPr lang="en-US" dirty="0"/>
          </a:p>
        </p:txBody>
      </p:sp>
      <p:sp>
        <p:nvSpPr>
          <p:cNvPr id="470" name="Google Shape;470;p29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471" name="Google Shape;471;p29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2A7C81A-CE7F-6EE8-5CCD-7340A5524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781" y="-1"/>
            <a:ext cx="1179219" cy="117921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2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b="1" dirty="0"/>
              <a:t>Live Demo!</a:t>
            </a:r>
            <a:endParaRPr lang="en-US" dirty="0"/>
          </a:p>
        </p:txBody>
      </p:sp>
      <p:sp>
        <p:nvSpPr>
          <p:cNvPr id="495" name="Google Shape;495;p32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496" name="Google Shape;496;p32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3C0166F-55AB-398D-576D-22C3ABB16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781" y="-1"/>
            <a:ext cx="1179219" cy="117921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38"/>
          <p:cNvSpPr txBox="1">
            <a:spLocks noGrp="1"/>
          </p:cNvSpPr>
          <p:nvPr>
            <p:ph type="title"/>
          </p:nvPr>
        </p:nvSpPr>
        <p:spPr>
          <a:xfrm>
            <a:off x="571977" y="615995"/>
            <a:ext cx="7713900" cy="103787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5400" b="1" dirty="0"/>
              <a:t>Questions ?</a:t>
            </a:r>
            <a:r>
              <a:rPr lang="en-US" sz="5400" dirty="0"/>
              <a:t>​</a:t>
            </a:r>
            <a:endParaRPr sz="5400" dirty="0"/>
          </a:p>
        </p:txBody>
      </p:sp>
      <p:grpSp>
        <p:nvGrpSpPr>
          <p:cNvPr id="775" name="Google Shape;775;p38"/>
          <p:cNvGrpSpPr/>
          <p:nvPr/>
        </p:nvGrpSpPr>
        <p:grpSpPr>
          <a:xfrm rot="2247545">
            <a:off x="47741" y="551234"/>
            <a:ext cx="1732082" cy="1375649"/>
            <a:chOff x="2735825" y="2251925"/>
            <a:chExt cx="1386775" cy="1101400"/>
          </a:xfrm>
        </p:grpSpPr>
        <p:sp>
          <p:nvSpPr>
            <p:cNvPr id="776" name="Google Shape;776;p38"/>
            <p:cNvSpPr/>
            <p:nvPr/>
          </p:nvSpPr>
          <p:spPr>
            <a:xfrm>
              <a:off x="3436875" y="2721175"/>
              <a:ext cx="551875" cy="126275"/>
            </a:xfrm>
            <a:custGeom>
              <a:avLst/>
              <a:gdLst/>
              <a:ahLst/>
              <a:cxnLst/>
              <a:rect l="l" t="t" r="r" b="b"/>
              <a:pathLst>
                <a:path w="22075" h="5051" extrusionOk="0">
                  <a:moveTo>
                    <a:pt x="1253" y="0"/>
                  </a:moveTo>
                  <a:lnTo>
                    <a:pt x="1" y="1689"/>
                  </a:lnTo>
                  <a:lnTo>
                    <a:pt x="2" y="1689"/>
                  </a:lnTo>
                  <a:cubicBezTo>
                    <a:pt x="587" y="2124"/>
                    <a:pt x="1206" y="2517"/>
                    <a:pt x="1858" y="2869"/>
                  </a:cubicBezTo>
                  <a:cubicBezTo>
                    <a:pt x="2736" y="3343"/>
                    <a:pt x="3674" y="3741"/>
                    <a:pt x="4666" y="4063"/>
                  </a:cubicBezTo>
                  <a:cubicBezTo>
                    <a:pt x="4796" y="4105"/>
                    <a:pt x="4928" y="4146"/>
                    <a:pt x="5060" y="4185"/>
                  </a:cubicBezTo>
                  <a:cubicBezTo>
                    <a:pt x="5687" y="4373"/>
                    <a:pt x="6334" y="4529"/>
                    <a:pt x="7002" y="4656"/>
                  </a:cubicBezTo>
                  <a:cubicBezTo>
                    <a:pt x="7086" y="4671"/>
                    <a:pt x="7170" y="4687"/>
                    <a:pt x="7255" y="4702"/>
                  </a:cubicBezTo>
                  <a:cubicBezTo>
                    <a:pt x="7306" y="4711"/>
                    <a:pt x="7358" y="4720"/>
                    <a:pt x="7409" y="4729"/>
                  </a:cubicBezTo>
                  <a:cubicBezTo>
                    <a:pt x="8151" y="4855"/>
                    <a:pt x="8919" y="4943"/>
                    <a:pt x="9708" y="4994"/>
                  </a:cubicBezTo>
                  <a:cubicBezTo>
                    <a:pt x="9854" y="5005"/>
                    <a:pt x="9999" y="5012"/>
                    <a:pt x="10146" y="5018"/>
                  </a:cubicBezTo>
                  <a:cubicBezTo>
                    <a:pt x="10558" y="5039"/>
                    <a:pt x="10976" y="5050"/>
                    <a:pt x="11400" y="5050"/>
                  </a:cubicBezTo>
                  <a:cubicBezTo>
                    <a:pt x="11886" y="5050"/>
                    <a:pt x="12379" y="5036"/>
                    <a:pt x="12877" y="5011"/>
                  </a:cubicBezTo>
                  <a:cubicBezTo>
                    <a:pt x="13009" y="5003"/>
                    <a:pt x="13141" y="4996"/>
                    <a:pt x="13274" y="4986"/>
                  </a:cubicBezTo>
                  <a:cubicBezTo>
                    <a:pt x="13645" y="4962"/>
                    <a:pt x="14019" y="4930"/>
                    <a:pt x="14396" y="4893"/>
                  </a:cubicBezTo>
                  <a:cubicBezTo>
                    <a:pt x="14939" y="4838"/>
                    <a:pt x="15463" y="4770"/>
                    <a:pt x="15966" y="4694"/>
                  </a:cubicBezTo>
                  <a:cubicBezTo>
                    <a:pt x="16108" y="4673"/>
                    <a:pt x="16250" y="4652"/>
                    <a:pt x="16391" y="4629"/>
                  </a:cubicBezTo>
                  <a:cubicBezTo>
                    <a:pt x="17350" y="4471"/>
                    <a:pt x="18226" y="4288"/>
                    <a:pt x="18986" y="4105"/>
                  </a:cubicBezTo>
                  <a:cubicBezTo>
                    <a:pt x="19139" y="4069"/>
                    <a:pt x="19289" y="4031"/>
                    <a:pt x="19431" y="3994"/>
                  </a:cubicBezTo>
                  <a:cubicBezTo>
                    <a:pt x="21011" y="3593"/>
                    <a:pt x="22000" y="3223"/>
                    <a:pt x="22074" y="3196"/>
                  </a:cubicBezTo>
                  <a:lnTo>
                    <a:pt x="21746" y="2328"/>
                  </a:lnTo>
                  <a:lnTo>
                    <a:pt x="21702" y="2212"/>
                  </a:lnTo>
                  <a:lnTo>
                    <a:pt x="21331" y="1228"/>
                  </a:lnTo>
                  <a:cubicBezTo>
                    <a:pt x="21297" y="1241"/>
                    <a:pt x="20364" y="1586"/>
                    <a:pt x="18872" y="1965"/>
                  </a:cubicBezTo>
                  <a:cubicBezTo>
                    <a:pt x="18739" y="1998"/>
                    <a:pt x="18601" y="2033"/>
                    <a:pt x="18459" y="2066"/>
                  </a:cubicBezTo>
                  <a:cubicBezTo>
                    <a:pt x="17804" y="2224"/>
                    <a:pt x="17062" y="2381"/>
                    <a:pt x="16252" y="2519"/>
                  </a:cubicBezTo>
                  <a:cubicBezTo>
                    <a:pt x="16108" y="2543"/>
                    <a:pt x="15960" y="2567"/>
                    <a:pt x="15811" y="2590"/>
                  </a:cubicBezTo>
                  <a:cubicBezTo>
                    <a:pt x="15275" y="2674"/>
                    <a:pt x="14714" y="2748"/>
                    <a:pt x="14133" y="2805"/>
                  </a:cubicBezTo>
                  <a:cubicBezTo>
                    <a:pt x="13968" y="2822"/>
                    <a:pt x="13798" y="2839"/>
                    <a:pt x="13627" y="2852"/>
                  </a:cubicBezTo>
                  <a:cubicBezTo>
                    <a:pt x="13478" y="2864"/>
                    <a:pt x="13329" y="2876"/>
                    <a:pt x="13176" y="2886"/>
                  </a:cubicBezTo>
                  <a:cubicBezTo>
                    <a:pt x="12623" y="2922"/>
                    <a:pt x="12045" y="2944"/>
                    <a:pt x="11448" y="2944"/>
                  </a:cubicBezTo>
                  <a:cubicBezTo>
                    <a:pt x="11051" y="2944"/>
                    <a:pt x="10646" y="2934"/>
                    <a:pt x="10235" y="2913"/>
                  </a:cubicBezTo>
                  <a:cubicBezTo>
                    <a:pt x="10101" y="2907"/>
                    <a:pt x="9964" y="2898"/>
                    <a:pt x="9828" y="2890"/>
                  </a:cubicBezTo>
                  <a:cubicBezTo>
                    <a:pt x="9154" y="2843"/>
                    <a:pt x="8466" y="2766"/>
                    <a:pt x="7776" y="2649"/>
                  </a:cubicBezTo>
                  <a:cubicBezTo>
                    <a:pt x="7644" y="2628"/>
                    <a:pt x="7512" y="2604"/>
                    <a:pt x="7382" y="2580"/>
                  </a:cubicBezTo>
                  <a:cubicBezTo>
                    <a:pt x="6832" y="2475"/>
                    <a:pt x="6281" y="2345"/>
                    <a:pt x="5732" y="2184"/>
                  </a:cubicBezTo>
                  <a:cubicBezTo>
                    <a:pt x="5600" y="2146"/>
                    <a:pt x="5469" y="2105"/>
                    <a:pt x="5338" y="2063"/>
                  </a:cubicBezTo>
                  <a:cubicBezTo>
                    <a:pt x="3916" y="1609"/>
                    <a:pt x="2526" y="944"/>
                    <a:pt x="125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8"/>
            <p:cNvSpPr/>
            <p:nvPr/>
          </p:nvSpPr>
          <p:spPr>
            <a:xfrm>
              <a:off x="3947100" y="2742375"/>
              <a:ext cx="52375" cy="73975"/>
            </a:xfrm>
            <a:custGeom>
              <a:avLst/>
              <a:gdLst/>
              <a:ahLst/>
              <a:cxnLst/>
              <a:rect l="l" t="t" r="r" b="b"/>
              <a:pathLst>
                <a:path w="2095" h="2959" extrusionOk="0">
                  <a:moveTo>
                    <a:pt x="1397" y="0"/>
                  </a:moveTo>
                  <a:lnTo>
                    <a:pt x="355" y="271"/>
                  </a:lnTo>
                  <a:cubicBezTo>
                    <a:pt x="189" y="315"/>
                    <a:pt x="78" y="506"/>
                    <a:pt x="34" y="780"/>
                  </a:cubicBezTo>
                  <a:cubicBezTo>
                    <a:pt x="25" y="833"/>
                    <a:pt x="17" y="891"/>
                    <a:pt x="14" y="950"/>
                  </a:cubicBezTo>
                  <a:lnTo>
                    <a:pt x="14" y="952"/>
                  </a:lnTo>
                  <a:cubicBezTo>
                    <a:pt x="1" y="1164"/>
                    <a:pt x="22" y="1409"/>
                    <a:pt x="81" y="1668"/>
                  </a:cubicBezTo>
                  <a:cubicBezTo>
                    <a:pt x="89" y="1700"/>
                    <a:pt x="96" y="1733"/>
                    <a:pt x="105" y="1766"/>
                  </a:cubicBezTo>
                  <a:cubicBezTo>
                    <a:pt x="119" y="1816"/>
                    <a:pt x="133" y="1866"/>
                    <a:pt x="148" y="1915"/>
                  </a:cubicBezTo>
                  <a:cubicBezTo>
                    <a:pt x="234" y="2189"/>
                    <a:pt x="351" y="2428"/>
                    <a:pt x="482" y="2609"/>
                  </a:cubicBezTo>
                  <a:cubicBezTo>
                    <a:pt x="508" y="2645"/>
                    <a:pt x="535" y="2680"/>
                    <a:pt x="563" y="2710"/>
                  </a:cubicBezTo>
                  <a:cubicBezTo>
                    <a:pt x="564" y="2713"/>
                    <a:pt x="566" y="2713"/>
                    <a:pt x="566" y="2715"/>
                  </a:cubicBezTo>
                  <a:cubicBezTo>
                    <a:pt x="701" y="2870"/>
                    <a:pt x="846" y="2958"/>
                    <a:pt x="980" y="2958"/>
                  </a:cubicBezTo>
                  <a:cubicBezTo>
                    <a:pt x="1004" y="2958"/>
                    <a:pt x="1028" y="2956"/>
                    <a:pt x="1052" y="2949"/>
                  </a:cubicBezTo>
                  <a:lnTo>
                    <a:pt x="2094" y="2678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8"/>
            <p:cNvSpPr/>
            <p:nvPr/>
          </p:nvSpPr>
          <p:spPr>
            <a:xfrm>
              <a:off x="3970975" y="2715625"/>
              <a:ext cx="74850" cy="101600"/>
            </a:xfrm>
            <a:custGeom>
              <a:avLst/>
              <a:gdLst/>
              <a:ahLst/>
              <a:cxnLst/>
              <a:rect l="l" t="t" r="r" b="b"/>
              <a:pathLst>
                <a:path w="2994" h="4064" extrusionOk="0">
                  <a:moveTo>
                    <a:pt x="1998" y="1"/>
                  </a:moveTo>
                  <a:cubicBezTo>
                    <a:pt x="1998" y="1"/>
                    <a:pt x="1103" y="136"/>
                    <a:pt x="442" y="1070"/>
                  </a:cubicBezTo>
                  <a:cubicBezTo>
                    <a:pt x="112" y="1157"/>
                    <a:pt x="0" y="1826"/>
                    <a:pt x="192" y="2565"/>
                  </a:cubicBezTo>
                  <a:lnTo>
                    <a:pt x="191" y="2565"/>
                  </a:lnTo>
                  <a:cubicBezTo>
                    <a:pt x="370" y="3252"/>
                    <a:pt x="749" y="3758"/>
                    <a:pt x="1067" y="3758"/>
                  </a:cubicBezTo>
                  <a:cubicBezTo>
                    <a:pt x="1083" y="3758"/>
                    <a:pt x="1099" y="3757"/>
                    <a:pt x="1115" y="3754"/>
                  </a:cubicBezTo>
                  <a:lnTo>
                    <a:pt x="1116" y="3765"/>
                  </a:lnTo>
                  <a:cubicBezTo>
                    <a:pt x="1585" y="4000"/>
                    <a:pt x="2017" y="4064"/>
                    <a:pt x="2349" y="4064"/>
                  </a:cubicBezTo>
                  <a:cubicBezTo>
                    <a:pt x="2742" y="4064"/>
                    <a:pt x="2993" y="3974"/>
                    <a:pt x="2993" y="3974"/>
                  </a:cubicBezTo>
                  <a:lnTo>
                    <a:pt x="1998" y="1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8"/>
            <p:cNvSpPr/>
            <p:nvPr/>
          </p:nvSpPr>
          <p:spPr>
            <a:xfrm>
              <a:off x="4005200" y="2715300"/>
              <a:ext cx="56175" cy="99575"/>
            </a:xfrm>
            <a:custGeom>
              <a:avLst/>
              <a:gdLst/>
              <a:ahLst/>
              <a:cxnLst/>
              <a:rect l="l" t="t" r="r" b="b"/>
              <a:pathLst>
                <a:path w="2247" h="3983" extrusionOk="0">
                  <a:moveTo>
                    <a:pt x="736" y="0"/>
                  </a:moveTo>
                  <a:cubicBezTo>
                    <a:pt x="700" y="0"/>
                    <a:pt x="664" y="5"/>
                    <a:pt x="629" y="14"/>
                  </a:cubicBezTo>
                  <a:cubicBezTo>
                    <a:pt x="176" y="132"/>
                    <a:pt x="0" y="991"/>
                    <a:pt x="205" y="1986"/>
                  </a:cubicBezTo>
                  <a:cubicBezTo>
                    <a:pt x="220" y="2063"/>
                    <a:pt x="238" y="2142"/>
                    <a:pt x="259" y="2221"/>
                  </a:cubicBezTo>
                  <a:cubicBezTo>
                    <a:pt x="303" y="2394"/>
                    <a:pt x="356" y="2556"/>
                    <a:pt x="417" y="2710"/>
                  </a:cubicBezTo>
                  <a:cubicBezTo>
                    <a:pt x="709" y="3467"/>
                    <a:pt x="1161" y="3982"/>
                    <a:pt x="1551" y="3982"/>
                  </a:cubicBezTo>
                  <a:cubicBezTo>
                    <a:pt x="1587" y="3982"/>
                    <a:pt x="1622" y="3978"/>
                    <a:pt x="1657" y="3969"/>
                  </a:cubicBezTo>
                  <a:cubicBezTo>
                    <a:pt x="2063" y="3863"/>
                    <a:pt x="2247" y="3164"/>
                    <a:pt x="2135" y="2304"/>
                  </a:cubicBezTo>
                  <a:cubicBezTo>
                    <a:pt x="2112" y="2128"/>
                    <a:pt x="2075" y="1947"/>
                    <a:pt x="2027" y="1760"/>
                  </a:cubicBezTo>
                  <a:cubicBezTo>
                    <a:pt x="2000" y="1651"/>
                    <a:pt x="1966" y="1545"/>
                    <a:pt x="1933" y="1444"/>
                  </a:cubicBezTo>
                  <a:cubicBezTo>
                    <a:pt x="1645" y="595"/>
                    <a:pt x="1155" y="0"/>
                    <a:pt x="73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8"/>
            <p:cNvSpPr/>
            <p:nvPr/>
          </p:nvSpPr>
          <p:spPr>
            <a:xfrm>
              <a:off x="4023650" y="2726700"/>
              <a:ext cx="35825" cy="74900"/>
            </a:xfrm>
            <a:custGeom>
              <a:avLst/>
              <a:gdLst/>
              <a:ahLst/>
              <a:cxnLst/>
              <a:rect l="l" t="t" r="r" b="b"/>
              <a:pathLst>
                <a:path w="1433" h="2996" extrusionOk="0">
                  <a:moveTo>
                    <a:pt x="248" y="0"/>
                  </a:moveTo>
                  <a:cubicBezTo>
                    <a:pt x="220" y="0"/>
                    <a:pt x="193" y="4"/>
                    <a:pt x="167" y="11"/>
                  </a:cubicBezTo>
                  <a:cubicBezTo>
                    <a:pt x="103" y="26"/>
                    <a:pt x="48" y="62"/>
                    <a:pt x="0" y="114"/>
                  </a:cubicBezTo>
                  <a:cubicBezTo>
                    <a:pt x="323" y="223"/>
                    <a:pt x="673" y="741"/>
                    <a:pt x="848" y="1416"/>
                  </a:cubicBezTo>
                  <a:cubicBezTo>
                    <a:pt x="1025" y="2098"/>
                    <a:pt x="971" y="2725"/>
                    <a:pt x="738" y="2975"/>
                  </a:cubicBezTo>
                  <a:cubicBezTo>
                    <a:pt x="779" y="2989"/>
                    <a:pt x="820" y="2996"/>
                    <a:pt x="860" y="2996"/>
                  </a:cubicBezTo>
                  <a:cubicBezTo>
                    <a:pt x="887" y="2996"/>
                    <a:pt x="914" y="2992"/>
                    <a:pt x="941" y="2986"/>
                  </a:cubicBezTo>
                  <a:cubicBezTo>
                    <a:pt x="1309" y="2890"/>
                    <a:pt x="1433" y="2147"/>
                    <a:pt x="1219" y="1324"/>
                  </a:cubicBezTo>
                  <a:cubicBezTo>
                    <a:pt x="1021" y="562"/>
                    <a:pt x="602" y="0"/>
                    <a:pt x="248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8"/>
            <p:cNvSpPr/>
            <p:nvPr/>
          </p:nvSpPr>
          <p:spPr>
            <a:xfrm>
              <a:off x="4016475" y="2729575"/>
              <a:ext cx="31300" cy="71525"/>
            </a:xfrm>
            <a:custGeom>
              <a:avLst/>
              <a:gdLst/>
              <a:ahLst/>
              <a:cxnLst/>
              <a:rect l="l" t="t" r="r" b="b"/>
              <a:pathLst>
                <a:path w="1252" h="2861" extrusionOk="0">
                  <a:moveTo>
                    <a:pt x="287" y="0"/>
                  </a:moveTo>
                  <a:cubicBezTo>
                    <a:pt x="57" y="246"/>
                    <a:pt x="1" y="858"/>
                    <a:pt x="169" y="1527"/>
                  </a:cubicBezTo>
                  <a:cubicBezTo>
                    <a:pt x="170" y="1536"/>
                    <a:pt x="173" y="1547"/>
                    <a:pt x="175" y="1556"/>
                  </a:cubicBezTo>
                  <a:cubicBezTo>
                    <a:pt x="249" y="1838"/>
                    <a:pt x="352" y="2091"/>
                    <a:pt x="470" y="2300"/>
                  </a:cubicBezTo>
                  <a:cubicBezTo>
                    <a:pt x="637" y="2592"/>
                    <a:pt x="835" y="2796"/>
                    <a:pt x="1025" y="2860"/>
                  </a:cubicBezTo>
                  <a:cubicBezTo>
                    <a:pt x="1143" y="2733"/>
                    <a:pt x="1216" y="2507"/>
                    <a:pt x="1234" y="2227"/>
                  </a:cubicBezTo>
                  <a:cubicBezTo>
                    <a:pt x="1252" y="1983"/>
                    <a:pt x="1228" y="1698"/>
                    <a:pt x="1158" y="1400"/>
                  </a:cubicBezTo>
                  <a:cubicBezTo>
                    <a:pt x="1152" y="1367"/>
                    <a:pt x="1143" y="1335"/>
                    <a:pt x="1135" y="1303"/>
                  </a:cubicBezTo>
                  <a:cubicBezTo>
                    <a:pt x="960" y="626"/>
                    <a:pt x="610" y="108"/>
                    <a:pt x="287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8"/>
            <p:cNvSpPr/>
            <p:nvPr/>
          </p:nvSpPr>
          <p:spPr>
            <a:xfrm>
              <a:off x="4013800" y="2729575"/>
              <a:ext cx="79075" cy="45050"/>
            </a:xfrm>
            <a:custGeom>
              <a:avLst/>
              <a:gdLst/>
              <a:ahLst/>
              <a:cxnLst/>
              <a:rect l="l" t="t" r="r" b="b"/>
              <a:pathLst>
                <a:path w="3163" h="1802" extrusionOk="0">
                  <a:moveTo>
                    <a:pt x="1900" y="1"/>
                  </a:moveTo>
                  <a:cubicBezTo>
                    <a:pt x="1197" y="1"/>
                    <a:pt x="449" y="398"/>
                    <a:pt x="267" y="500"/>
                  </a:cubicBezTo>
                  <a:cubicBezTo>
                    <a:pt x="70" y="612"/>
                    <a:pt x="0" y="864"/>
                    <a:pt x="111" y="1062"/>
                  </a:cubicBezTo>
                  <a:cubicBezTo>
                    <a:pt x="187" y="1195"/>
                    <a:pt x="326" y="1270"/>
                    <a:pt x="470" y="1270"/>
                  </a:cubicBezTo>
                  <a:cubicBezTo>
                    <a:pt x="539" y="1270"/>
                    <a:pt x="608" y="1253"/>
                    <a:pt x="673" y="1217"/>
                  </a:cubicBezTo>
                  <a:cubicBezTo>
                    <a:pt x="1016" y="1023"/>
                    <a:pt x="1554" y="824"/>
                    <a:pt x="1912" y="824"/>
                  </a:cubicBezTo>
                  <a:cubicBezTo>
                    <a:pt x="2015" y="824"/>
                    <a:pt x="2104" y="841"/>
                    <a:pt x="2168" y="879"/>
                  </a:cubicBezTo>
                  <a:cubicBezTo>
                    <a:pt x="2307" y="961"/>
                    <a:pt x="2333" y="1200"/>
                    <a:pt x="2331" y="1386"/>
                  </a:cubicBezTo>
                  <a:cubicBezTo>
                    <a:pt x="2328" y="1613"/>
                    <a:pt x="2510" y="1800"/>
                    <a:pt x="2737" y="1801"/>
                  </a:cubicBezTo>
                  <a:cubicBezTo>
                    <a:pt x="2742" y="1801"/>
                    <a:pt x="2746" y="1802"/>
                    <a:pt x="2750" y="1802"/>
                  </a:cubicBezTo>
                  <a:cubicBezTo>
                    <a:pt x="2788" y="1802"/>
                    <a:pt x="2824" y="1796"/>
                    <a:pt x="2858" y="1786"/>
                  </a:cubicBezTo>
                  <a:lnTo>
                    <a:pt x="2858" y="1785"/>
                  </a:lnTo>
                  <a:cubicBezTo>
                    <a:pt x="3028" y="1736"/>
                    <a:pt x="3152" y="1580"/>
                    <a:pt x="3154" y="1395"/>
                  </a:cubicBezTo>
                  <a:cubicBezTo>
                    <a:pt x="3163" y="665"/>
                    <a:pt x="2849" y="326"/>
                    <a:pt x="2586" y="170"/>
                  </a:cubicBezTo>
                  <a:cubicBezTo>
                    <a:pt x="2379" y="48"/>
                    <a:pt x="2142" y="1"/>
                    <a:pt x="1900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8"/>
            <p:cNvSpPr/>
            <p:nvPr/>
          </p:nvSpPr>
          <p:spPr>
            <a:xfrm>
              <a:off x="4020675" y="2764550"/>
              <a:ext cx="69400" cy="51875"/>
            </a:xfrm>
            <a:custGeom>
              <a:avLst/>
              <a:gdLst/>
              <a:ahLst/>
              <a:cxnLst/>
              <a:rect l="l" t="t" r="r" b="b"/>
              <a:pathLst>
                <a:path w="2776" h="2075" extrusionOk="0">
                  <a:moveTo>
                    <a:pt x="1032" y="1"/>
                  </a:moveTo>
                  <a:cubicBezTo>
                    <a:pt x="1018" y="1"/>
                    <a:pt x="1005" y="1"/>
                    <a:pt x="991" y="1"/>
                  </a:cubicBezTo>
                  <a:cubicBezTo>
                    <a:pt x="555" y="4"/>
                    <a:pt x="174" y="84"/>
                    <a:pt x="43" y="115"/>
                  </a:cubicBezTo>
                  <a:cubicBezTo>
                    <a:pt x="28" y="119"/>
                    <a:pt x="14" y="124"/>
                    <a:pt x="1" y="128"/>
                  </a:cubicBezTo>
                  <a:cubicBezTo>
                    <a:pt x="2" y="137"/>
                    <a:pt x="5" y="148"/>
                    <a:pt x="7" y="157"/>
                  </a:cubicBezTo>
                  <a:cubicBezTo>
                    <a:pt x="81" y="439"/>
                    <a:pt x="184" y="692"/>
                    <a:pt x="302" y="901"/>
                  </a:cubicBezTo>
                  <a:cubicBezTo>
                    <a:pt x="514" y="857"/>
                    <a:pt x="773" y="827"/>
                    <a:pt x="1014" y="827"/>
                  </a:cubicBezTo>
                  <a:cubicBezTo>
                    <a:pt x="1032" y="827"/>
                    <a:pt x="1049" y="828"/>
                    <a:pt x="1066" y="828"/>
                  </a:cubicBezTo>
                  <a:cubicBezTo>
                    <a:pt x="1350" y="832"/>
                    <a:pt x="1608" y="878"/>
                    <a:pt x="1737" y="985"/>
                  </a:cubicBezTo>
                  <a:cubicBezTo>
                    <a:pt x="1746" y="993"/>
                    <a:pt x="1755" y="1001"/>
                    <a:pt x="1762" y="1010"/>
                  </a:cubicBezTo>
                  <a:cubicBezTo>
                    <a:pt x="1873" y="1128"/>
                    <a:pt x="1832" y="1364"/>
                    <a:pt x="1778" y="1543"/>
                  </a:cubicBezTo>
                  <a:cubicBezTo>
                    <a:pt x="1711" y="1761"/>
                    <a:pt x="1834" y="1990"/>
                    <a:pt x="2050" y="2056"/>
                  </a:cubicBezTo>
                  <a:cubicBezTo>
                    <a:pt x="2091" y="2068"/>
                    <a:pt x="2132" y="2073"/>
                    <a:pt x="2170" y="2075"/>
                  </a:cubicBezTo>
                  <a:cubicBezTo>
                    <a:pt x="2347" y="2075"/>
                    <a:pt x="2511" y="1959"/>
                    <a:pt x="2565" y="1782"/>
                  </a:cubicBezTo>
                  <a:cubicBezTo>
                    <a:pt x="2776" y="1084"/>
                    <a:pt x="2573" y="670"/>
                    <a:pt x="2362" y="448"/>
                  </a:cubicBezTo>
                  <a:cubicBezTo>
                    <a:pt x="2206" y="280"/>
                    <a:pt x="2005" y="171"/>
                    <a:pt x="1784" y="102"/>
                  </a:cubicBezTo>
                  <a:cubicBezTo>
                    <a:pt x="1542" y="28"/>
                    <a:pt x="1279" y="1"/>
                    <a:pt x="1032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8"/>
            <p:cNvSpPr/>
            <p:nvPr/>
          </p:nvSpPr>
          <p:spPr>
            <a:xfrm>
              <a:off x="4011775" y="2704125"/>
              <a:ext cx="110825" cy="46250"/>
            </a:xfrm>
            <a:custGeom>
              <a:avLst/>
              <a:gdLst/>
              <a:ahLst/>
              <a:cxnLst/>
              <a:rect l="l" t="t" r="r" b="b"/>
              <a:pathLst>
                <a:path w="4433" h="1850" extrusionOk="0">
                  <a:moveTo>
                    <a:pt x="3974" y="1"/>
                  </a:moveTo>
                  <a:cubicBezTo>
                    <a:pt x="3936" y="1"/>
                    <a:pt x="3897" y="6"/>
                    <a:pt x="3859" y="17"/>
                  </a:cubicBezTo>
                  <a:lnTo>
                    <a:pt x="345" y="1043"/>
                  </a:lnTo>
                  <a:cubicBezTo>
                    <a:pt x="127" y="1106"/>
                    <a:pt x="1" y="1335"/>
                    <a:pt x="65" y="1553"/>
                  </a:cubicBezTo>
                  <a:cubicBezTo>
                    <a:pt x="117" y="1733"/>
                    <a:pt x="281" y="1850"/>
                    <a:pt x="460" y="1850"/>
                  </a:cubicBezTo>
                  <a:cubicBezTo>
                    <a:pt x="498" y="1850"/>
                    <a:pt x="537" y="1844"/>
                    <a:pt x="575" y="1833"/>
                  </a:cubicBezTo>
                  <a:lnTo>
                    <a:pt x="4089" y="808"/>
                  </a:lnTo>
                  <a:cubicBezTo>
                    <a:pt x="4307" y="744"/>
                    <a:pt x="4433" y="515"/>
                    <a:pt x="4369" y="297"/>
                  </a:cubicBezTo>
                  <a:cubicBezTo>
                    <a:pt x="4317" y="118"/>
                    <a:pt x="4152" y="1"/>
                    <a:pt x="397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8"/>
            <p:cNvSpPr/>
            <p:nvPr/>
          </p:nvSpPr>
          <p:spPr>
            <a:xfrm>
              <a:off x="3895525" y="2770275"/>
              <a:ext cx="27175" cy="53525"/>
            </a:xfrm>
            <a:custGeom>
              <a:avLst/>
              <a:gdLst/>
              <a:ahLst/>
              <a:cxnLst/>
              <a:rect l="l" t="t" r="r" b="b"/>
              <a:pathLst>
                <a:path w="1087" h="2141" extrusionOk="0">
                  <a:moveTo>
                    <a:pt x="528" y="1"/>
                  </a:moveTo>
                  <a:lnTo>
                    <a:pt x="528" y="1"/>
                  </a:lnTo>
                  <a:cubicBezTo>
                    <a:pt x="395" y="34"/>
                    <a:pt x="255" y="69"/>
                    <a:pt x="114" y="102"/>
                  </a:cubicBezTo>
                  <a:cubicBezTo>
                    <a:pt x="1" y="669"/>
                    <a:pt x="8" y="1468"/>
                    <a:pt x="640" y="2141"/>
                  </a:cubicBezTo>
                  <a:cubicBezTo>
                    <a:pt x="794" y="2105"/>
                    <a:pt x="943" y="2067"/>
                    <a:pt x="1087" y="2030"/>
                  </a:cubicBezTo>
                  <a:cubicBezTo>
                    <a:pt x="314" y="1365"/>
                    <a:pt x="384" y="514"/>
                    <a:pt x="52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8"/>
            <p:cNvSpPr/>
            <p:nvPr/>
          </p:nvSpPr>
          <p:spPr>
            <a:xfrm>
              <a:off x="3826150" y="2784150"/>
              <a:ext cx="20525" cy="54400"/>
            </a:xfrm>
            <a:custGeom>
              <a:avLst/>
              <a:gdLst/>
              <a:ahLst/>
              <a:cxnLst/>
              <a:rect l="l" t="t" r="r" b="b"/>
              <a:pathLst>
                <a:path w="821" h="2176" extrusionOk="0">
                  <a:moveTo>
                    <a:pt x="682" y="0"/>
                  </a:moveTo>
                  <a:cubicBezTo>
                    <a:pt x="537" y="24"/>
                    <a:pt x="390" y="48"/>
                    <a:pt x="242" y="71"/>
                  </a:cubicBezTo>
                  <a:cubicBezTo>
                    <a:pt x="110" y="456"/>
                    <a:pt x="1" y="998"/>
                    <a:pt x="139" y="1563"/>
                  </a:cubicBezTo>
                  <a:cubicBezTo>
                    <a:pt x="192" y="1781"/>
                    <a:pt x="276" y="1986"/>
                    <a:pt x="395" y="2175"/>
                  </a:cubicBezTo>
                  <a:cubicBezTo>
                    <a:pt x="539" y="2154"/>
                    <a:pt x="681" y="2133"/>
                    <a:pt x="820" y="2110"/>
                  </a:cubicBezTo>
                  <a:cubicBezTo>
                    <a:pt x="240" y="1336"/>
                    <a:pt x="492" y="444"/>
                    <a:pt x="682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8"/>
            <p:cNvSpPr/>
            <p:nvPr/>
          </p:nvSpPr>
          <p:spPr>
            <a:xfrm>
              <a:off x="3753975" y="2792475"/>
              <a:ext cx="23575" cy="53975"/>
            </a:xfrm>
            <a:custGeom>
              <a:avLst/>
              <a:gdLst/>
              <a:ahLst/>
              <a:cxnLst/>
              <a:rect l="l" t="t" r="r" b="b"/>
              <a:pathLst>
                <a:path w="943" h="2159" extrusionOk="0">
                  <a:moveTo>
                    <a:pt x="943" y="0"/>
                  </a:moveTo>
                  <a:lnTo>
                    <a:pt x="943" y="0"/>
                  </a:lnTo>
                  <a:cubicBezTo>
                    <a:pt x="796" y="11"/>
                    <a:pt x="645" y="23"/>
                    <a:pt x="493" y="32"/>
                  </a:cubicBezTo>
                  <a:cubicBezTo>
                    <a:pt x="267" y="511"/>
                    <a:pt x="1" y="1292"/>
                    <a:pt x="172" y="2071"/>
                  </a:cubicBezTo>
                  <a:cubicBezTo>
                    <a:pt x="178" y="2101"/>
                    <a:pt x="186" y="2130"/>
                    <a:pt x="193" y="2159"/>
                  </a:cubicBezTo>
                  <a:cubicBezTo>
                    <a:pt x="325" y="2151"/>
                    <a:pt x="457" y="2144"/>
                    <a:pt x="590" y="2134"/>
                  </a:cubicBezTo>
                  <a:cubicBezTo>
                    <a:pt x="575" y="2088"/>
                    <a:pt x="561" y="2038"/>
                    <a:pt x="551" y="1988"/>
                  </a:cubicBezTo>
                  <a:cubicBezTo>
                    <a:pt x="378" y="1203"/>
                    <a:pt x="738" y="382"/>
                    <a:pt x="943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8"/>
            <p:cNvSpPr/>
            <p:nvPr/>
          </p:nvSpPr>
          <p:spPr>
            <a:xfrm>
              <a:off x="3671875" y="2793425"/>
              <a:ext cx="20900" cy="53250"/>
            </a:xfrm>
            <a:custGeom>
              <a:avLst/>
              <a:gdLst/>
              <a:ahLst/>
              <a:cxnLst/>
              <a:rect l="l" t="t" r="r" b="b"/>
              <a:pathLst>
                <a:path w="836" h="2130" extrusionOk="0">
                  <a:moveTo>
                    <a:pt x="428" y="0"/>
                  </a:moveTo>
                  <a:cubicBezTo>
                    <a:pt x="224" y="498"/>
                    <a:pt x="1" y="1321"/>
                    <a:pt x="308" y="2106"/>
                  </a:cubicBezTo>
                  <a:lnTo>
                    <a:pt x="308" y="2104"/>
                  </a:lnTo>
                  <a:cubicBezTo>
                    <a:pt x="454" y="2115"/>
                    <a:pt x="601" y="2122"/>
                    <a:pt x="746" y="2130"/>
                  </a:cubicBezTo>
                  <a:cubicBezTo>
                    <a:pt x="331" y="1342"/>
                    <a:pt x="629" y="465"/>
                    <a:pt x="835" y="23"/>
                  </a:cubicBezTo>
                  <a:cubicBezTo>
                    <a:pt x="701" y="17"/>
                    <a:pt x="564" y="8"/>
                    <a:pt x="42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8"/>
            <p:cNvSpPr/>
            <p:nvPr/>
          </p:nvSpPr>
          <p:spPr>
            <a:xfrm>
              <a:off x="3609375" y="2785650"/>
              <a:ext cx="21900" cy="53750"/>
            </a:xfrm>
            <a:custGeom>
              <a:avLst/>
              <a:gdLst/>
              <a:ahLst/>
              <a:cxnLst/>
              <a:rect l="l" t="t" r="r" b="b"/>
              <a:pathLst>
                <a:path w="876" h="2150" extrusionOk="0">
                  <a:moveTo>
                    <a:pt x="482" y="1"/>
                  </a:moveTo>
                  <a:cubicBezTo>
                    <a:pt x="289" y="461"/>
                    <a:pt x="0" y="1309"/>
                    <a:pt x="103" y="2077"/>
                  </a:cubicBezTo>
                  <a:cubicBezTo>
                    <a:pt x="186" y="2092"/>
                    <a:pt x="270" y="2108"/>
                    <a:pt x="355" y="2123"/>
                  </a:cubicBezTo>
                  <a:cubicBezTo>
                    <a:pt x="406" y="2132"/>
                    <a:pt x="458" y="2141"/>
                    <a:pt x="509" y="2150"/>
                  </a:cubicBezTo>
                  <a:cubicBezTo>
                    <a:pt x="353" y="1409"/>
                    <a:pt x="691" y="491"/>
                    <a:pt x="876" y="70"/>
                  </a:cubicBezTo>
                  <a:cubicBezTo>
                    <a:pt x="745" y="49"/>
                    <a:pt x="614" y="25"/>
                    <a:pt x="482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8"/>
            <p:cNvSpPr/>
            <p:nvPr/>
          </p:nvSpPr>
          <p:spPr>
            <a:xfrm>
              <a:off x="3553050" y="2772750"/>
              <a:ext cx="27150" cy="53075"/>
            </a:xfrm>
            <a:custGeom>
              <a:avLst/>
              <a:gdLst/>
              <a:ahLst/>
              <a:cxnLst/>
              <a:rect l="l" t="t" r="r" b="b"/>
              <a:pathLst>
                <a:path w="1086" h="2123" extrusionOk="0">
                  <a:moveTo>
                    <a:pt x="691" y="0"/>
                  </a:moveTo>
                  <a:cubicBezTo>
                    <a:pt x="390" y="409"/>
                    <a:pt x="1" y="1112"/>
                    <a:pt x="19" y="2000"/>
                  </a:cubicBezTo>
                  <a:cubicBezTo>
                    <a:pt x="149" y="2042"/>
                    <a:pt x="281" y="2083"/>
                    <a:pt x="413" y="2122"/>
                  </a:cubicBezTo>
                  <a:cubicBezTo>
                    <a:pt x="345" y="1185"/>
                    <a:pt x="803" y="467"/>
                    <a:pt x="1085" y="121"/>
                  </a:cubicBezTo>
                  <a:cubicBezTo>
                    <a:pt x="953" y="83"/>
                    <a:pt x="823" y="42"/>
                    <a:pt x="69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8"/>
            <p:cNvSpPr/>
            <p:nvPr/>
          </p:nvSpPr>
          <p:spPr>
            <a:xfrm>
              <a:off x="3554300" y="2790225"/>
              <a:ext cx="406950" cy="57225"/>
            </a:xfrm>
            <a:custGeom>
              <a:avLst/>
              <a:gdLst/>
              <a:ahLst/>
              <a:cxnLst/>
              <a:rect l="l" t="t" r="r" b="b"/>
              <a:pathLst>
                <a:path w="16278" h="2289" extrusionOk="0">
                  <a:moveTo>
                    <a:pt x="15860" y="1"/>
                  </a:moveTo>
                  <a:cubicBezTo>
                    <a:pt x="14344" y="483"/>
                    <a:pt x="10614" y="1430"/>
                    <a:pt x="6631" y="1430"/>
                  </a:cubicBezTo>
                  <a:cubicBezTo>
                    <a:pt x="4384" y="1430"/>
                    <a:pt x="2056" y="1129"/>
                    <a:pt x="1" y="272"/>
                  </a:cubicBezTo>
                  <a:lnTo>
                    <a:pt x="1" y="272"/>
                  </a:lnTo>
                  <a:lnTo>
                    <a:pt x="199" y="1373"/>
                  </a:lnTo>
                  <a:cubicBezTo>
                    <a:pt x="254" y="1390"/>
                    <a:pt x="308" y="1407"/>
                    <a:pt x="363" y="1423"/>
                  </a:cubicBezTo>
                  <a:cubicBezTo>
                    <a:pt x="990" y="1611"/>
                    <a:pt x="1638" y="1767"/>
                    <a:pt x="2306" y="1894"/>
                  </a:cubicBezTo>
                  <a:cubicBezTo>
                    <a:pt x="2389" y="1909"/>
                    <a:pt x="2473" y="1925"/>
                    <a:pt x="2558" y="1940"/>
                  </a:cubicBezTo>
                  <a:cubicBezTo>
                    <a:pt x="2609" y="1949"/>
                    <a:pt x="2661" y="1958"/>
                    <a:pt x="2712" y="1967"/>
                  </a:cubicBezTo>
                  <a:cubicBezTo>
                    <a:pt x="3454" y="2093"/>
                    <a:pt x="4222" y="2181"/>
                    <a:pt x="5011" y="2232"/>
                  </a:cubicBezTo>
                  <a:cubicBezTo>
                    <a:pt x="5157" y="2243"/>
                    <a:pt x="5302" y="2250"/>
                    <a:pt x="5449" y="2258"/>
                  </a:cubicBezTo>
                  <a:cubicBezTo>
                    <a:pt x="5861" y="2277"/>
                    <a:pt x="6281" y="2288"/>
                    <a:pt x="6705" y="2288"/>
                  </a:cubicBezTo>
                  <a:cubicBezTo>
                    <a:pt x="7189" y="2288"/>
                    <a:pt x="7682" y="2274"/>
                    <a:pt x="8180" y="2249"/>
                  </a:cubicBezTo>
                  <a:cubicBezTo>
                    <a:pt x="8312" y="2241"/>
                    <a:pt x="8444" y="2234"/>
                    <a:pt x="8577" y="2224"/>
                  </a:cubicBezTo>
                  <a:cubicBezTo>
                    <a:pt x="8948" y="2200"/>
                    <a:pt x="9322" y="2170"/>
                    <a:pt x="9699" y="2131"/>
                  </a:cubicBezTo>
                  <a:cubicBezTo>
                    <a:pt x="10242" y="2076"/>
                    <a:pt x="10766" y="2009"/>
                    <a:pt x="11269" y="1934"/>
                  </a:cubicBezTo>
                  <a:cubicBezTo>
                    <a:pt x="11413" y="1911"/>
                    <a:pt x="11553" y="1890"/>
                    <a:pt x="11694" y="1867"/>
                  </a:cubicBezTo>
                  <a:cubicBezTo>
                    <a:pt x="12655" y="1709"/>
                    <a:pt x="13529" y="1526"/>
                    <a:pt x="14289" y="1343"/>
                  </a:cubicBezTo>
                  <a:cubicBezTo>
                    <a:pt x="14442" y="1307"/>
                    <a:pt x="14592" y="1269"/>
                    <a:pt x="14734" y="1232"/>
                  </a:cubicBezTo>
                  <a:cubicBezTo>
                    <a:pt x="15343" y="1078"/>
                    <a:pt x="15864" y="928"/>
                    <a:pt x="16278" y="801"/>
                  </a:cubicBezTo>
                  <a:cubicBezTo>
                    <a:pt x="16278" y="799"/>
                    <a:pt x="16276" y="799"/>
                    <a:pt x="16275" y="796"/>
                  </a:cubicBezTo>
                  <a:cubicBezTo>
                    <a:pt x="16247" y="766"/>
                    <a:pt x="16220" y="731"/>
                    <a:pt x="16194" y="695"/>
                  </a:cubicBezTo>
                  <a:cubicBezTo>
                    <a:pt x="16063" y="514"/>
                    <a:pt x="15946" y="277"/>
                    <a:pt x="15860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8"/>
            <p:cNvSpPr/>
            <p:nvPr/>
          </p:nvSpPr>
          <p:spPr>
            <a:xfrm>
              <a:off x="3093575" y="3322800"/>
              <a:ext cx="316700" cy="30525"/>
            </a:xfrm>
            <a:custGeom>
              <a:avLst/>
              <a:gdLst/>
              <a:ahLst/>
              <a:cxnLst/>
              <a:rect l="l" t="t" r="r" b="b"/>
              <a:pathLst>
                <a:path w="12668" h="1221" extrusionOk="0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8"/>
            <p:cNvSpPr/>
            <p:nvPr/>
          </p:nvSpPr>
          <p:spPr>
            <a:xfrm>
              <a:off x="3094025" y="3176400"/>
              <a:ext cx="315850" cy="163350"/>
            </a:xfrm>
            <a:custGeom>
              <a:avLst/>
              <a:gdLst/>
              <a:ahLst/>
              <a:cxnLst/>
              <a:rect l="l" t="t" r="r" b="b"/>
              <a:pathLst>
                <a:path w="12634" h="6534" extrusionOk="0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8"/>
            <p:cNvSpPr/>
            <p:nvPr/>
          </p:nvSpPr>
          <p:spPr>
            <a:xfrm>
              <a:off x="2912550" y="2568325"/>
              <a:ext cx="686500" cy="674825"/>
            </a:xfrm>
            <a:custGeom>
              <a:avLst/>
              <a:gdLst/>
              <a:ahLst/>
              <a:cxnLst/>
              <a:rect l="l" t="t" r="r" b="b"/>
              <a:pathLst>
                <a:path w="27460" h="26993" extrusionOk="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8"/>
            <p:cNvSpPr/>
            <p:nvPr/>
          </p:nvSpPr>
          <p:spPr>
            <a:xfrm>
              <a:off x="2907375" y="2547350"/>
              <a:ext cx="610875" cy="150325"/>
            </a:xfrm>
            <a:custGeom>
              <a:avLst/>
              <a:gdLst/>
              <a:ahLst/>
              <a:cxnLst/>
              <a:rect l="l" t="t" r="r" b="b"/>
              <a:pathLst>
                <a:path w="24435" h="6013" extrusionOk="0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8"/>
            <p:cNvSpPr/>
            <p:nvPr/>
          </p:nvSpPr>
          <p:spPr>
            <a:xfrm>
              <a:off x="2920850" y="2556325"/>
              <a:ext cx="583900" cy="132375"/>
            </a:xfrm>
            <a:custGeom>
              <a:avLst/>
              <a:gdLst/>
              <a:ahLst/>
              <a:cxnLst/>
              <a:rect l="l" t="t" r="r" b="b"/>
              <a:pathLst>
                <a:path w="23356" h="5295" extrusionOk="0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8"/>
            <p:cNvSpPr/>
            <p:nvPr/>
          </p:nvSpPr>
          <p:spPr>
            <a:xfrm>
              <a:off x="2899425" y="2499525"/>
              <a:ext cx="609375" cy="146075"/>
            </a:xfrm>
            <a:custGeom>
              <a:avLst/>
              <a:gdLst/>
              <a:ahLst/>
              <a:cxnLst/>
              <a:rect l="l" t="t" r="r" b="b"/>
              <a:pathLst>
                <a:path w="24375" h="5843" extrusionOk="0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8"/>
            <p:cNvSpPr/>
            <p:nvPr/>
          </p:nvSpPr>
          <p:spPr>
            <a:xfrm>
              <a:off x="2887125" y="2251925"/>
              <a:ext cx="613475" cy="365800"/>
            </a:xfrm>
            <a:custGeom>
              <a:avLst/>
              <a:gdLst/>
              <a:ahLst/>
              <a:cxnLst/>
              <a:rect l="l" t="t" r="r" b="b"/>
              <a:pathLst>
                <a:path w="24539" h="14632" extrusionOk="0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8"/>
            <p:cNvSpPr/>
            <p:nvPr/>
          </p:nvSpPr>
          <p:spPr>
            <a:xfrm>
              <a:off x="3314875" y="2660500"/>
              <a:ext cx="279600" cy="551750"/>
            </a:xfrm>
            <a:custGeom>
              <a:avLst/>
              <a:gdLst/>
              <a:ahLst/>
              <a:cxnLst/>
              <a:rect l="l" t="t" r="r" b="b"/>
              <a:pathLst>
                <a:path w="11184" h="22070" extrusionOk="0">
                  <a:moveTo>
                    <a:pt x="6466" y="0"/>
                  </a:moveTo>
                  <a:cubicBezTo>
                    <a:pt x="6386" y="0"/>
                    <a:pt x="6306" y="2"/>
                    <a:pt x="6224" y="7"/>
                  </a:cubicBezTo>
                  <a:cubicBezTo>
                    <a:pt x="2746" y="150"/>
                    <a:pt x="0" y="3401"/>
                    <a:pt x="711" y="7027"/>
                  </a:cubicBezTo>
                  <a:cubicBezTo>
                    <a:pt x="1404" y="10567"/>
                    <a:pt x="2072" y="15602"/>
                    <a:pt x="1510" y="20134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2"/>
                  </a:cubicBezTo>
                  <a:cubicBezTo>
                    <a:pt x="3017" y="22064"/>
                    <a:pt x="3099" y="22070"/>
                    <a:pt x="3181" y="22070"/>
                  </a:cubicBezTo>
                  <a:cubicBezTo>
                    <a:pt x="3440" y="22070"/>
                    <a:pt x="3705" y="22009"/>
                    <a:pt x="3961" y="21874"/>
                  </a:cubicBezTo>
                  <a:cubicBezTo>
                    <a:pt x="8505" y="19487"/>
                    <a:pt x="11183" y="14358"/>
                    <a:pt x="10224" y="9045"/>
                  </a:cubicBezTo>
                  <a:lnTo>
                    <a:pt x="9087" y="2747"/>
                  </a:lnTo>
                  <a:lnTo>
                    <a:pt x="9020" y="2371"/>
                  </a:lnTo>
                  <a:lnTo>
                    <a:pt x="8834" y="1339"/>
                  </a:lnTo>
                  <a:cubicBezTo>
                    <a:pt x="8722" y="723"/>
                    <a:pt x="8246" y="240"/>
                    <a:pt x="7634" y="117"/>
                  </a:cubicBezTo>
                  <a:cubicBezTo>
                    <a:pt x="7239" y="38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8"/>
            <p:cNvSpPr/>
            <p:nvPr/>
          </p:nvSpPr>
          <p:spPr>
            <a:xfrm>
              <a:off x="3302175" y="2660500"/>
              <a:ext cx="168350" cy="551775"/>
            </a:xfrm>
            <a:custGeom>
              <a:avLst/>
              <a:gdLst/>
              <a:ahLst/>
              <a:cxnLst/>
              <a:rect l="l" t="t" r="r" b="b"/>
              <a:pathLst>
                <a:path w="6734" h="22071" extrusionOk="0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8"/>
            <p:cNvSpPr/>
            <p:nvPr/>
          </p:nvSpPr>
          <p:spPr>
            <a:xfrm>
              <a:off x="3058325" y="2355125"/>
              <a:ext cx="367225" cy="231400"/>
            </a:xfrm>
            <a:custGeom>
              <a:avLst/>
              <a:gdLst/>
              <a:ahLst/>
              <a:cxnLst/>
              <a:rect l="l" t="t" r="r" b="b"/>
              <a:pathLst>
                <a:path w="14689" h="9256" extrusionOk="0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8"/>
            <p:cNvSpPr/>
            <p:nvPr/>
          </p:nvSpPr>
          <p:spPr>
            <a:xfrm>
              <a:off x="3113000" y="2338925"/>
              <a:ext cx="367225" cy="231425"/>
            </a:xfrm>
            <a:custGeom>
              <a:avLst/>
              <a:gdLst/>
              <a:ahLst/>
              <a:cxnLst/>
              <a:rect l="l" t="t" r="r" b="b"/>
              <a:pathLst>
                <a:path w="14689" h="9257" extrusionOk="0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8"/>
            <p:cNvSpPr/>
            <p:nvPr/>
          </p:nvSpPr>
          <p:spPr>
            <a:xfrm>
              <a:off x="3123025" y="2347900"/>
              <a:ext cx="347150" cy="213450"/>
            </a:xfrm>
            <a:custGeom>
              <a:avLst/>
              <a:gdLst/>
              <a:ahLst/>
              <a:cxnLst/>
              <a:rect l="l" t="t" r="r" b="b"/>
              <a:pathLst>
                <a:path w="13886" h="8538" extrusionOk="0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8"/>
            <p:cNvSpPr/>
            <p:nvPr/>
          </p:nvSpPr>
          <p:spPr>
            <a:xfrm>
              <a:off x="3383175" y="2379250"/>
              <a:ext cx="56600" cy="89100"/>
            </a:xfrm>
            <a:custGeom>
              <a:avLst/>
              <a:gdLst/>
              <a:ahLst/>
              <a:cxnLst/>
              <a:rect l="l" t="t" r="r" b="b"/>
              <a:pathLst>
                <a:path w="2264" h="3564" extrusionOk="0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8"/>
            <p:cNvSpPr/>
            <p:nvPr/>
          </p:nvSpPr>
          <p:spPr>
            <a:xfrm>
              <a:off x="3241375" y="2420575"/>
              <a:ext cx="56600" cy="89075"/>
            </a:xfrm>
            <a:custGeom>
              <a:avLst/>
              <a:gdLst/>
              <a:ahLst/>
              <a:cxnLst/>
              <a:rect l="l" t="t" r="r" b="b"/>
              <a:pathLst>
                <a:path w="2264" h="3563" extrusionOk="0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8"/>
            <p:cNvSpPr/>
            <p:nvPr/>
          </p:nvSpPr>
          <p:spPr>
            <a:xfrm>
              <a:off x="3070400" y="2272900"/>
              <a:ext cx="194200" cy="112100"/>
            </a:xfrm>
            <a:custGeom>
              <a:avLst/>
              <a:gdLst/>
              <a:ahLst/>
              <a:cxnLst/>
              <a:rect l="l" t="t" r="r" b="b"/>
              <a:pathLst>
                <a:path w="7768" h="4484" extrusionOk="0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8"/>
            <p:cNvSpPr/>
            <p:nvPr/>
          </p:nvSpPr>
          <p:spPr>
            <a:xfrm>
              <a:off x="3070400" y="2342375"/>
              <a:ext cx="17700" cy="25275"/>
            </a:xfrm>
            <a:custGeom>
              <a:avLst/>
              <a:gdLst/>
              <a:ahLst/>
              <a:cxnLst/>
              <a:rect l="l" t="t" r="r" b="b"/>
              <a:pathLst>
                <a:path w="708" h="1011" extrusionOk="0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8"/>
            <p:cNvSpPr/>
            <p:nvPr/>
          </p:nvSpPr>
          <p:spPr>
            <a:xfrm>
              <a:off x="3084150" y="2479375"/>
              <a:ext cx="48875" cy="74725"/>
            </a:xfrm>
            <a:custGeom>
              <a:avLst/>
              <a:gdLst/>
              <a:ahLst/>
              <a:cxnLst/>
              <a:rect l="l" t="t" r="r" b="b"/>
              <a:pathLst>
                <a:path w="1955" h="2989" extrusionOk="0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8"/>
            <p:cNvSpPr/>
            <p:nvPr/>
          </p:nvSpPr>
          <p:spPr>
            <a:xfrm>
              <a:off x="3076225" y="2483025"/>
              <a:ext cx="44100" cy="71025"/>
            </a:xfrm>
            <a:custGeom>
              <a:avLst/>
              <a:gdLst/>
              <a:ahLst/>
              <a:cxnLst/>
              <a:rect l="l" t="t" r="r" b="b"/>
              <a:pathLst>
                <a:path w="1764" h="2841" extrusionOk="0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8"/>
            <p:cNvSpPr/>
            <p:nvPr/>
          </p:nvSpPr>
          <p:spPr>
            <a:xfrm>
              <a:off x="3023625" y="2293425"/>
              <a:ext cx="78100" cy="223300"/>
            </a:xfrm>
            <a:custGeom>
              <a:avLst/>
              <a:gdLst/>
              <a:ahLst/>
              <a:cxnLst/>
              <a:rect l="l" t="t" r="r" b="b"/>
              <a:pathLst>
                <a:path w="3124" h="8932" extrusionOk="0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8"/>
            <p:cNvSpPr/>
            <p:nvPr/>
          </p:nvSpPr>
          <p:spPr>
            <a:xfrm>
              <a:off x="3115450" y="3232225"/>
              <a:ext cx="290400" cy="75425"/>
            </a:xfrm>
            <a:custGeom>
              <a:avLst/>
              <a:gdLst/>
              <a:ahLst/>
              <a:cxnLst/>
              <a:rect l="l" t="t" r="r" b="b"/>
              <a:pathLst>
                <a:path w="11616" h="3017" extrusionOk="0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8"/>
            <p:cNvSpPr/>
            <p:nvPr/>
          </p:nvSpPr>
          <p:spPr>
            <a:xfrm>
              <a:off x="3093575" y="3322800"/>
              <a:ext cx="316700" cy="30525"/>
            </a:xfrm>
            <a:custGeom>
              <a:avLst/>
              <a:gdLst/>
              <a:ahLst/>
              <a:cxnLst/>
              <a:rect l="l" t="t" r="r" b="b"/>
              <a:pathLst>
                <a:path w="12668" h="1221" extrusionOk="0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8"/>
            <p:cNvSpPr/>
            <p:nvPr/>
          </p:nvSpPr>
          <p:spPr>
            <a:xfrm>
              <a:off x="3094025" y="3176400"/>
              <a:ext cx="315850" cy="163350"/>
            </a:xfrm>
            <a:custGeom>
              <a:avLst/>
              <a:gdLst/>
              <a:ahLst/>
              <a:cxnLst/>
              <a:rect l="l" t="t" r="r" b="b"/>
              <a:pathLst>
                <a:path w="12634" h="6534" extrusionOk="0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8"/>
            <p:cNvSpPr/>
            <p:nvPr/>
          </p:nvSpPr>
          <p:spPr>
            <a:xfrm>
              <a:off x="2912550" y="2568325"/>
              <a:ext cx="686500" cy="674825"/>
            </a:xfrm>
            <a:custGeom>
              <a:avLst/>
              <a:gdLst/>
              <a:ahLst/>
              <a:cxnLst/>
              <a:rect l="l" t="t" r="r" b="b"/>
              <a:pathLst>
                <a:path w="27460" h="26993" extrusionOk="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8"/>
            <p:cNvSpPr/>
            <p:nvPr/>
          </p:nvSpPr>
          <p:spPr>
            <a:xfrm>
              <a:off x="2907375" y="2547350"/>
              <a:ext cx="610875" cy="150325"/>
            </a:xfrm>
            <a:custGeom>
              <a:avLst/>
              <a:gdLst/>
              <a:ahLst/>
              <a:cxnLst/>
              <a:rect l="l" t="t" r="r" b="b"/>
              <a:pathLst>
                <a:path w="24435" h="6013" extrusionOk="0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8"/>
            <p:cNvSpPr/>
            <p:nvPr/>
          </p:nvSpPr>
          <p:spPr>
            <a:xfrm>
              <a:off x="2920850" y="2556325"/>
              <a:ext cx="583900" cy="132375"/>
            </a:xfrm>
            <a:custGeom>
              <a:avLst/>
              <a:gdLst/>
              <a:ahLst/>
              <a:cxnLst/>
              <a:rect l="l" t="t" r="r" b="b"/>
              <a:pathLst>
                <a:path w="23356" h="5295" extrusionOk="0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8"/>
            <p:cNvSpPr/>
            <p:nvPr/>
          </p:nvSpPr>
          <p:spPr>
            <a:xfrm>
              <a:off x="2899425" y="2499525"/>
              <a:ext cx="609375" cy="146075"/>
            </a:xfrm>
            <a:custGeom>
              <a:avLst/>
              <a:gdLst/>
              <a:ahLst/>
              <a:cxnLst/>
              <a:rect l="l" t="t" r="r" b="b"/>
              <a:pathLst>
                <a:path w="24375" h="5843" extrusionOk="0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8"/>
            <p:cNvSpPr/>
            <p:nvPr/>
          </p:nvSpPr>
          <p:spPr>
            <a:xfrm>
              <a:off x="2887125" y="2251925"/>
              <a:ext cx="613475" cy="365800"/>
            </a:xfrm>
            <a:custGeom>
              <a:avLst/>
              <a:gdLst/>
              <a:ahLst/>
              <a:cxnLst/>
              <a:rect l="l" t="t" r="r" b="b"/>
              <a:pathLst>
                <a:path w="24539" h="14632" extrusionOk="0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8"/>
            <p:cNvSpPr/>
            <p:nvPr/>
          </p:nvSpPr>
          <p:spPr>
            <a:xfrm>
              <a:off x="3314875" y="2660500"/>
              <a:ext cx="279600" cy="551750"/>
            </a:xfrm>
            <a:custGeom>
              <a:avLst/>
              <a:gdLst/>
              <a:ahLst/>
              <a:cxnLst/>
              <a:rect l="l" t="t" r="r" b="b"/>
              <a:pathLst>
                <a:path w="11184" h="22070" extrusionOk="0">
                  <a:moveTo>
                    <a:pt x="6466" y="0"/>
                  </a:moveTo>
                  <a:cubicBezTo>
                    <a:pt x="6385" y="0"/>
                    <a:pt x="6304" y="2"/>
                    <a:pt x="6224" y="5"/>
                  </a:cubicBezTo>
                  <a:cubicBezTo>
                    <a:pt x="2746" y="150"/>
                    <a:pt x="0" y="3399"/>
                    <a:pt x="711" y="7026"/>
                  </a:cubicBezTo>
                  <a:cubicBezTo>
                    <a:pt x="1404" y="10567"/>
                    <a:pt x="2072" y="15600"/>
                    <a:pt x="1510" y="20132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0"/>
                  </a:cubicBezTo>
                  <a:cubicBezTo>
                    <a:pt x="3019" y="22063"/>
                    <a:pt x="3102" y="22069"/>
                    <a:pt x="3186" y="22069"/>
                  </a:cubicBezTo>
                  <a:cubicBezTo>
                    <a:pt x="3442" y="22069"/>
                    <a:pt x="3706" y="22008"/>
                    <a:pt x="3961" y="21874"/>
                  </a:cubicBezTo>
                  <a:cubicBezTo>
                    <a:pt x="8505" y="19487"/>
                    <a:pt x="11183" y="14358"/>
                    <a:pt x="10223" y="9045"/>
                  </a:cubicBezTo>
                  <a:lnTo>
                    <a:pt x="9776" y="6561"/>
                  </a:lnTo>
                  <a:lnTo>
                    <a:pt x="9578" y="5461"/>
                  </a:lnTo>
                  <a:lnTo>
                    <a:pt x="9087" y="2747"/>
                  </a:lnTo>
                  <a:lnTo>
                    <a:pt x="9020" y="2371"/>
                  </a:lnTo>
                  <a:lnTo>
                    <a:pt x="8834" y="1338"/>
                  </a:lnTo>
                  <a:cubicBezTo>
                    <a:pt x="8722" y="723"/>
                    <a:pt x="8246" y="238"/>
                    <a:pt x="7633" y="116"/>
                  </a:cubicBezTo>
                  <a:cubicBezTo>
                    <a:pt x="7239" y="37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8"/>
            <p:cNvSpPr/>
            <p:nvPr/>
          </p:nvSpPr>
          <p:spPr>
            <a:xfrm>
              <a:off x="3302175" y="2660500"/>
              <a:ext cx="168350" cy="551775"/>
            </a:xfrm>
            <a:custGeom>
              <a:avLst/>
              <a:gdLst/>
              <a:ahLst/>
              <a:cxnLst/>
              <a:rect l="l" t="t" r="r" b="b"/>
              <a:pathLst>
                <a:path w="6734" h="22071" extrusionOk="0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8"/>
            <p:cNvSpPr/>
            <p:nvPr/>
          </p:nvSpPr>
          <p:spPr>
            <a:xfrm>
              <a:off x="3058325" y="2355125"/>
              <a:ext cx="367225" cy="231400"/>
            </a:xfrm>
            <a:custGeom>
              <a:avLst/>
              <a:gdLst/>
              <a:ahLst/>
              <a:cxnLst/>
              <a:rect l="l" t="t" r="r" b="b"/>
              <a:pathLst>
                <a:path w="14689" h="9256" extrusionOk="0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8"/>
            <p:cNvSpPr/>
            <p:nvPr/>
          </p:nvSpPr>
          <p:spPr>
            <a:xfrm>
              <a:off x="3113000" y="2338925"/>
              <a:ext cx="367225" cy="231425"/>
            </a:xfrm>
            <a:custGeom>
              <a:avLst/>
              <a:gdLst/>
              <a:ahLst/>
              <a:cxnLst/>
              <a:rect l="l" t="t" r="r" b="b"/>
              <a:pathLst>
                <a:path w="14689" h="9257" extrusionOk="0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8"/>
            <p:cNvSpPr/>
            <p:nvPr/>
          </p:nvSpPr>
          <p:spPr>
            <a:xfrm>
              <a:off x="3123025" y="2347900"/>
              <a:ext cx="347150" cy="213450"/>
            </a:xfrm>
            <a:custGeom>
              <a:avLst/>
              <a:gdLst/>
              <a:ahLst/>
              <a:cxnLst/>
              <a:rect l="l" t="t" r="r" b="b"/>
              <a:pathLst>
                <a:path w="13886" h="8538" extrusionOk="0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8"/>
            <p:cNvSpPr/>
            <p:nvPr/>
          </p:nvSpPr>
          <p:spPr>
            <a:xfrm>
              <a:off x="3383175" y="2379250"/>
              <a:ext cx="56600" cy="89100"/>
            </a:xfrm>
            <a:custGeom>
              <a:avLst/>
              <a:gdLst/>
              <a:ahLst/>
              <a:cxnLst/>
              <a:rect l="l" t="t" r="r" b="b"/>
              <a:pathLst>
                <a:path w="2264" h="3564" extrusionOk="0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8"/>
            <p:cNvSpPr/>
            <p:nvPr/>
          </p:nvSpPr>
          <p:spPr>
            <a:xfrm>
              <a:off x="3241375" y="2420575"/>
              <a:ext cx="56600" cy="89075"/>
            </a:xfrm>
            <a:custGeom>
              <a:avLst/>
              <a:gdLst/>
              <a:ahLst/>
              <a:cxnLst/>
              <a:rect l="l" t="t" r="r" b="b"/>
              <a:pathLst>
                <a:path w="2264" h="3563" extrusionOk="0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8"/>
            <p:cNvSpPr/>
            <p:nvPr/>
          </p:nvSpPr>
          <p:spPr>
            <a:xfrm>
              <a:off x="3070400" y="2272900"/>
              <a:ext cx="194200" cy="112100"/>
            </a:xfrm>
            <a:custGeom>
              <a:avLst/>
              <a:gdLst/>
              <a:ahLst/>
              <a:cxnLst/>
              <a:rect l="l" t="t" r="r" b="b"/>
              <a:pathLst>
                <a:path w="7768" h="4484" extrusionOk="0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8"/>
            <p:cNvSpPr/>
            <p:nvPr/>
          </p:nvSpPr>
          <p:spPr>
            <a:xfrm>
              <a:off x="3070400" y="2342375"/>
              <a:ext cx="17700" cy="25275"/>
            </a:xfrm>
            <a:custGeom>
              <a:avLst/>
              <a:gdLst/>
              <a:ahLst/>
              <a:cxnLst/>
              <a:rect l="l" t="t" r="r" b="b"/>
              <a:pathLst>
                <a:path w="708" h="1011" extrusionOk="0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8"/>
            <p:cNvSpPr/>
            <p:nvPr/>
          </p:nvSpPr>
          <p:spPr>
            <a:xfrm>
              <a:off x="3084150" y="2479375"/>
              <a:ext cx="48875" cy="74725"/>
            </a:xfrm>
            <a:custGeom>
              <a:avLst/>
              <a:gdLst/>
              <a:ahLst/>
              <a:cxnLst/>
              <a:rect l="l" t="t" r="r" b="b"/>
              <a:pathLst>
                <a:path w="1955" h="2989" extrusionOk="0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8"/>
            <p:cNvSpPr/>
            <p:nvPr/>
          </p:nvSpPr>
          <p:spPr>
            <a:xfrm>
              <a:off x="3076225" y="2483025"/>
              <a:ext cx="44100" cy="71025"/>
            </a:xfrm>
            <a:custGeom>
              <a:avLst/>
              <a:gdLst/>
              <a:ahLst/>
              <a:cxnLst/>
              <a:rect l="l" t="t" r="r" b="b"/>
              <a:pathLst>
                <a:path w="1764" h="2841" extrusionOk="0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8"/>
            <p:cNvSpPr/>
            <p:nvPr/>
          </p:nvSpPr>
          <p:spPr>
            <a:xfrm>
              <a:off x="3023625" y="2293425"/>
              <a:ext cx="78100" cy="223300"/>
            </a:xfrm>
            <a:custGeom>
              <a:avLst/>
              <a:gdLst/>
              <a:ahLst/>
              <a:cxnLst/>
              <a:rect l="l" t="t" r="r" b="b"/>
              <a:pathLst>
                <a:path w="3124" h="8932" extrusionOk="0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8"/>
            <p:cNvSpPr/>
            <p:nvPr/>
          </p:nvSpPr>
          <p:spPr>
            <a:xfrm>
              <a:off x="3115450" y="3232225"/>
              <a:ext cx="290400" cy="75425"/>
            </a:xfrm>
            <a:custGeom>
              <a:avLst/>
              <a:gdLst/>
              <a:ahLst/>
              <a:cxnLst/>
              <a:rect l="l" t="t" r="r" b="b"/>
              <a:pathLst>
                <a:path w="11616" h="3017" extrusionOk="0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8"/>
            <p:cNvSpPr/>
            <p:nvPr/>
          </p:nvSpPr>
          <p:spPr>
            <a:xfrm>
              <a:off x="2952925" y="2716325"/>
              <a:ext cx="139875" cy="166600"/>
            </a:xfrm>
            <a:custGeom>
              <a:avLst/>
              <a:gdLst/>
              <a:ahLst/>
              <a:cxnLst/>
              <a:rect l="l" t="t" r="r" b="b"/>
              <a:pathLst>
                <a:path w="5595" h="6664" extrusionOk="0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8"/>
            <p:cNvSpPr/>
            <p:nvPr/>
          </p:nvSpPr>
          <p:spPr>
            <a:xfrm>
              <a:off x="2941100" y="2737225"/>
              <a:ext cx="123825" cy="133175"/>
            </a:xfrm>
            <a:custGeom>
              <a:avLst/>
              <a:gdLst/>
              <a:ahLst/>
              <a:cxnLst/>
              <a:rect l="l" t="t" r="r" b="b"/>
              <a:pathLst>
                <a:path w="4953" h="5327" extrusionOk="0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8"/>
            <p:cNvSpPr/>
            <p:nvPr/>
          </p:nvSpPr>
          <p:spPr>
            <a:xfrm>
              <a:off x="2964775" y="2776500"/>
              <a:ext cx="41500" cy="61175"/>
            </a:xfrm>
            <a:custGeom>
              <a:avLst/>
              <a:gdLst/>
              <a:ahLst/>
              <a:cxnLst/>
              <a:rect l="l" t="t" r="r" b="b"/>
              <a:pathLst>
                <a:path w="1660" h="2447" extrusionOk="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8"/>
            <p:cNvSpPr/>
            <p:nvPr/>
          </p:nvSpPr>
          <p:spPr>
            <a:xfrm>
              <a:off x="2985500" y="2776500"/>
              <a:ext cx="36075" cy="61175"/>
            </a:xfrm>
            <a:custGeom>
              <a:avLst/>
              <a:gdLst/>
              <a:ahLst/>
              <a:cxnLst/>
              <a:rect l="l" t="t" r="r" b="b"/>
              <a:pathLst>
                <a:path w="1443" h="2447" extrusionOk="0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8"/>
            <p:cNvSpPr/>
            <p:nvPr/>
          </p:nvSpPr>
          <p:spPr>
            <a:xfrm>
              <a:off x="2952925" y="2716325"/>
              <a:ext cx="139875" cy="166600"/>
            </a:xfrm>
            <a:custGeom>
              <a:avLst/>
              <a:gdLst/>
              <a:ahLst/>
              <a:cxnLst/>
              <a:rect l="l" t="t" r="r" b="b"/>
              <a:pathLst>
                <a:path w="5595" h="6664" extrusionOk="0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8"/>
            <p:cNvSpPr/>
            <p:nvPr/>
          </p:nvSpPr>
          <p:spPr>
            <a:xfrm>
              <a:off x="2941100" y="2737225"/>
              <a:ext cx="123825" cy="133175"/>
            </a:xfrm>
            <a:custGeom>
              <a:avLst/>
              <a:gdLst/>
              <a:ahLst/>
              <a:cxnLst/>
              <a:rect l="l" t="t" r="r" b="b"/>
              <a:pathLst>
                <a:path w="4953" h="5327" extrusionOk="0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8"/>
            <p:cNvSpPr/>
            <p:nvPr/>
          </p:nvSpPr>
          <p:spPr>
            <a:xfrm>
              <a:off x="2964775" y="2776500"/>
              <a:ext cx="41500" cy="61175"/>
            </a:xfrm>
            <a:custGeom>
              <a:avLst/>
              <a:gdLst/>
              <a:ahLst/>
              <a:cxnLst/>
              <a:rect l="l" t="t" r="r" b="b"/>
              <a:pathLst>
                <a:path w="1660" h="2447" extrusionOk="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8"/>
            <p:cNvSpPr/>
            <p:nvPr/>
          </p:nvSpPr>
          <p:spPr>
            <a:xfrm>
              <a:off x="2985500" y="2776500"/>
              <a:ext cx="36075" cy="61175"/>
            </a:xfrm>
            <a:custGeom>
              <a:avLst/>
              <a:gdLst/>
              <a:ahLst/>
              <a:cxnLst/>
              <a:rect l="l" t="t" r="r" b="b"/>
              <a:pathLst>
                <a:path w="1443" h="2447" extrusionOk="0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8"/>
            <p:cNvSpPr/>
            <p:nvPr/>
          </p:nvSpPr>
          <p:spPr>
            <a:xfrm>
              <a:off x="2735825" y="2782850"/>
              <a:ext cx="384850" cy="382025"/>
            </a:xfrm>
            <a:custGeom>
              <a:avLst/>
              <a:gdLst/>
              <a:ahLst/>
              <a:cxnLst/>
              <a:rect l="l" t="t" r="r" b="b"/>
              <a:pathLst>
                <a:path w="15394" h="15281" extrusionOk="0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10"/>
                    <a:pt x="8950" y="66"/>
                    <a:pt x="8006" y="269"/>
                  </a:cubicBezTo>
                  <a:cubicBezTo>
                    <a:pt x="7855" y="300"/>
                    <a:pt x="7697" y="337"/>
                    <a:pt x="7532" y="376"/>
                  </a:cubicBezTo>
                  <a:cubicBezTo>
                    <a:pt x="6644" y="596"/>
                    <a:pt x="5579" y="935"/>
                    <a:pt x="4534" y="1458"/>
                  </a:cubicBezTo>
                  <a:lnTo>
                    <a:pt x="4533" y="1458"/>
                  </a:lnTo>
                  <a:cubicBezTo>
                    <a:pt x="4401" y="1524"/>
                    <a:pt x="4271" y="1592"/>
                    <a:pt x="4140" y="1665"/>
                  </a:cubicBezTo>
                  <a:cubicBezTo>
                    <a:pt x="3307" y="2124"/>
                    <a:pt x="2502" y="2707"/>
                    <a:pt x="1827" y="3448"/>
                  </a:cubicBezTo>
                  <a:cubicBezTo>
                    <a:pt x="1718" y="3566"/>
                    <a:pt x="1614" y="3687"/>
                    <a:pt x="1514" y="3815"/>
                  </a:cubicBezTo>
                  <a:cubicBezTo>
                    <a:pt x="1503" y="3827"/>
                    <a:pt x="1494" y="3839"/>
                    <a:pt x="1485" y="3851"/>
                  </a:cubicBezTo>
                  <a:cubicBezTo>
                    <a:pt x="734" y="4805"/>
                    <a:pt x="270" y="5890"/>
                    <a:pt x="99" y="7091"/>
                  </a:cubicBezTo>
                  <a:cubicBezTo>
                    <a:pt x="75" y="7264"/>
                    <a:pt x="55" y="7438"/>
                    <a:pt x="43" y="7616"/>
                  </a:cubicBezTo>
                  <a:cubicBezTo>
                    <a:pt x="1" y="8219"/>
                    <a:pt x="26" y="8852"/>
                    <a:pt x="123" y="9511"/>
                  </a:cubicBezTo>
                  <a:lnTo>
                    <a:pt x="123" y="9510"/>
                  </a:ln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792" y="13036"/>
                    <a:pt x="14774" y="12421"/>
                    <a:pt x="14827" y="12389"/>
                  </a:cubicBezTo>
                  <a:cubicBezTo>
                    <a:pt x="14862" y="12367"/>
                    <a:pt x="14895" y="12342"/>
                    <a:pt x="14927" y="12317"/>
                  </a:cubicBezTo>
                  <a:cubicBezTo>
                    <a:pt x="15298" y="12011"/>
                    <a:pt x="15393" y="11470"/>
                    <a:pt x="15130" y="11053"/>
                  </a:cubicBezTo>
                  <a:cubicBezTo>
                    <a:pt x="14946" y="10760"/>
                    <a:pt x="14632" y="10600"/>
                    <a:pt x="14310" y="10600"/>
                  </a:cubicBezTo>
                  <a:cubicBezTo>
                    <a:pt x="14201" y="10600"/>
                    <a:pt x="14091" y="10619"/>
                    <a:pt x="13985" y="10656"/>
                  </a:cubicBezTo>
                  <a:cubicBezTo>
                    <a:pt x="13919" y="10681"/>
                    <a:pt x="13856" y="10711"/>
                    <a:pt x="13794" y="10749"/>
                  </a:cubicBezTo>
                  <a:cubicBezTo>
                    <a:pt x="13501" y="10934"/>
                    <a:pt x="13109" y="11159"/>
                    <a:pt x="12644" y="11402"/>
                  </a:cubicBezTo>
                  <a:cubicBezTo>
                    <a:pt x="12353" y="11553"/>
                    <a:pt x="12032" y="11712"/>
                    <a:pt x="11691" y="11868"/>
                  </a:cubicBezTo>
                  <a:cubicBezTo>
                    <a:pt x="11549" y="11935"/>
                    <a:pt x="11402" y="12000"/>
                    <a:pt x="11254" y="12065"/>
                  </a:cubicBezTo>
                  <a:cubicBezTo>
                    <a:pt x="10567" y="12364"/>
                    <a:pt x="9816" y="12648"/>
                    <a:pt x="9048" y="12873"/>
                  </a:cubicBezTo>
                  <a:cubicBezTo>
                    <a:pt x="8889" y="12919"/>
                    <a:pt x="8730" y="12963"/>
                    <a:pt x="8571" y="13004"/>
                  </a:cubicBezTo>
                  <a:cubicBezTo>
                    <a:pt x="7771" y="13209"/>
                    <a:pt x="6965" y="13338"/>
                    <a:pt x="6210" y="13338"/>
                  </a:cubicBezTo>
                  <a:cubicBezTo>
                    <a:pt x="6169" y="13338"/>
                    <a:pt x="6128" y="13338"/>
                    <a:pt x="6087" y="13336"/>
                  </a:cubicBezTo>
                  <a:cubicBezTo>
                    <a:pt x="5923" y="13333"/>
                    <a:pt x="5763" y="13324"/>
                    <a:pt x="5605" y="13307"/>
                  </a:cubicBezTo>
                  <a:cubicBezTo>
                    <a:pt x="5133" y="13259"/>
                    <a:pt x="4689" y="13150"/>
                    <a:pt x="4287" y="12965"/>
                  </a:cubicBezTo>
                  <a:cubicBezTo>
                    <a:pt x="4039" y="12851"/>
                    <a:pt x="3813" y="12710"/>
                    <a:pt x="3606" y="12542"/>
                  </a:cubicBezTo>
                  <a:cubicBezTo>
                    <a:pt x="3483" y="12444"/>
                    <a:pt x="3368" y="12336"/>
                    <a:pt x="3259" y="12217"/>
                  </a:cubicBezTo>
                  <a:cubicBezTo>
                    <a:pt x="2845" y="11770"/>
                    <a:pt x="2529" y="11182"/>
                    <a:pt x="2308" y="10452"/>
                  </a:cubicBezTo>
                  <a:cubicBezTo>
                    <a:pt x="2264" y="10311"/>
                    <a:pt x="2224" y="10166"/>
                    <a:pt x="2190" y="10016"/>
                  </a:cubicBezTo>
                  <a:cubicBezTo>
                    <a:pt x="2130" y="9767"/>
                    <a:pt x="2080" y="9505"/>
                    <a:pt x="2040" y="9228"/>
                  </a:cubicBezTo>
                  <a:cubicBezTo>
                    <a:pt x="1955" y="8656"/>
                    <a:pt x="1937" y="8118"/>
                    <a:pt x="1987" y="7613"/>
                  </a:cubicBezTo>
                  <a:cubicBezTo>
                    <a:pt x="2000" y="7459"/>
                    <a:pt x="2021" y="7309"/>
                    <a:pt x="2049" y="7162"/>
                  </a:cubicBezTo>
                  <a:cubicBezTo>
                    <a:pt x="2194" y="6370"/>
                    <a:pt x="2518" y="5662"/>
                    <a:pt x="3024" y="5026"/>
                  </a:cubicBezTo>
                  <a:cubicBezTo>
                    <a:pt x="3094" y="4938"/>
                    <a:pt x="3165" y="4854"/>
                    <a:pt x="3241" y="4772"/>
                  </a:cubicBezTo>
                  <a:cubicBezTo>
                    <a:pt x="3341" y="4660"/>
                    <a:pt x="3445" y="4552"/>
                    <a:pt x="3554" y="4449"/>
                  </a:cubicBezTo>
                  <a:cubicBezTo>
                    <a:pt x="4063" y="3968"/>
                    <a:pt x="4655" y="3575"/>
                    <a:pt x="5269" y="3257"/>
                  </a:cubicBezTo>
                  <a:cubicBezTo>
                    <a:pt x="5407" y="3186"/>
                    <a:pt x="5545" y="3118"/>
                    <a:pt x="5684" y="3053"/>
                  </a:cubicBezTo>
                  <a:cubicBezTo>
                    <a:pt x="6509" y="2672"/>
                    <a:pt x="7347" y="2416"/>
                    <a:pt x="8053" y="2247"/>
                  </a:cubicBezTo>
                  <a:cubicBezTo>
                    <a:pt x="8232" y="2204"/>
                    <a:pt x="8401" y="2167"/>
                    <a:pt x="8560" y="2135"/>
                  </a:cubicBezTo>
                  <a:cubicBezTo>
                    <a:pt x="9313" y="1980"/>
                    <a:pt x="9822" y="1936"/>
                    <a:pt x="9839" y="1935"/>
                  </a:cubicBezTo>
                  <a:cubicBezTo>
                    <a:pt x="10372" y="1891"/>
                    <a:pt x="10769" y="1424"/>
                    <a:pt x="10726" y="893"/>
                  </a:cubicBezTo>
                  <a:cubicBezTo>
                    <a:pt x="10720" y="815"/>
                    <a:pt x="10705" y="743"/>
                    <a:pt x="10682" y="673"/>
                  </a:cubicBezTo>
                  <a:cubicBezTo>
                    <a:pt x="10557" y="279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8"/>
            <p:cNvSpPr/>
            <p:nvPr/>
          </p:nvSpPr>
          <p:spPr>
            <a:xfrm>
              <a:off x="3017125" y="3079575"/>
              <a:ext cx="27725" cy="50200"/>
            </a:xfrm>
            <a:custGeom>
              <a:avLst/>
              <a:gdLst/>
              <a:ahLst/>
              <a:cxnLst/>
              <a:rect l="l" t="t" r="r" b="b"/>
              <a:pathLst>
                <a:path w="1109" h="2008" extrusionOk="0">
                  <a:moveTo>
                    <a:pt x="439" y="1"/>
                  </a:moveTo>
                  <a:cubicBezTo>
                    <a:pt x="297" y="66"/>
                    <a:pt x="150" y="131"/>
                    <a:pt x="0" y="196"/>
                  </a:cubicBezTo>
                  <a:cubicBezTo>
                    <a:pt x="9" y="331"/>
                    <a:pt x="26" y="478"/>
                    <a:pt x="55" y="631"/>
                  </a:cubicBezTo>
                  <a:cubicBezTo>
                    <a:pt x="132" y="1029"/>
                    <a:pt x="307" y="1522"/>
                    <a:pt x="689" y="2008"/>
                  </a:cubicBezTo>
                  <a:cubicBezTo>
                    <a:pt x="833" y="1946"/>
                    <a:pt x="972" y="1884"/>
                    <a:pt x="1109" y="1821"/>
                  </a:cubicBezTo>
                  <a:cubicBezTo>
                    <a:pt x="560" y="1170"/>
                    <a:pt x="441" y="476"/>
                    <a:pt x="439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8"/>
            <p:cNvSpPr/>
            <p:nvPr/>
          </p:nvSpPr>
          <p:spPr>
            <a:xfrm>
              <a:off x="2948925" y="3104650"/>
              <a:ext cx="33875" cy="48725"/>
            </a:xfrm>
            <a:custGeom>
              <a:avLst/>
              <a:gdLst/>
              <a:ahLst/>
              <a:cxnLst/>
              <a:rect l="l" t="t" r="r" b="b"/>
              <a:pathLst>
                <a:path w="1355" h="1949" extrusionOk="0">
                  <a:moveTo>
                    <a:pt x="524" y="1"/>
                  </a:moveTo>
                  <a:cubicBezTo>
                    <a:pt x="365" y="47"/>
                    <a:pt x="206" y="91"/>
                    <a:pt x="45" y="132"/>
                  </a:cubicBezTo>
                  <a:cubicBezTo>
                    <a:pt x="0" y="452"/>
                    <a:pt x="41" y="796"/>
                    <a:pt x="176" y="1129"/>
                  </a:cubicBezTo>
                  <a:cubicBezTo>
                    <a:pt x="311" y="1467"/>
                    <a:pt x="523" y="1745"/>
                    <a:pt x="780" y="1948"/>
                  </a:cubicBezTo>
                  <a:cubicBezTo>
                    <a:pt x="969" y="1897"/>
                    <a:pt x="1160" y="1841"/>
                    <a:pt x="1354" y="1779"/>
                  </a:cubicBezTo>
                  <a:cubicBezTo>
                    <a:pt x="972" y="1617"/>
                    <a:pt x="712" y="1274"/>
                    <a:pt x="586" y="964"/>
                  </a:cubicBezTo>
                  <a:cubicBezTo>
                    <a:pt x="473" y="684"/>
                    <a:pt x="423" y="331"/>
                    <a:pt x="52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8"/>
            <p:cNvSpPr/>
            <p:nvPr/>
          </p:nvSpPr>
          <p:spPr>
            <a:xfrm>
              <a:off x="2868250" y="3115525"/>
              <a:ext cx="19750" cy="49325"/>
            </a:xfrm>
            <a:custGeom>
              <a:avLst/>
              <a:gdLst/>
              <a:ahLst/>
              <a:cxnLst/>
              <a:rect l="l" t="t" r="r" b="b"/>
              <a:pathLst>
                <a:path w="790" h="1973" extrusionOk="0">
                  <a:moveTo>
                    <a:pt x="308" y="0"/>
                  </a:moveTo>
                  <a:cubicBezTo>
                    <a:pt x="146" y="350"/>
                    <a:pt x="1" y="839"/>
                    <a:pt x="81" y="1376"/>
                  </a:cubicBezTo>
                  <a:cubicBezTo>
                    <a:pt x="110" y="1574"/>
                    <a:pt x="169" y="1763"/>
                    <a:pt x="255" y="1945"/>
                  </a:cubicBezTo>
                  <a:cubicBezTo>
                    <a:pt x="425" y="1960"/>
                    <a:pt x="601" y="1969"/>
                    <a:pt x="779" y="1972"/>
                  </a:cubicBezTo>
                  <a:cubicBezTo>
                    <a:pt x="641" y="1765"/>
                    <a:pt x="554" y="1545"/>
                    <a:pt x="519" y="1313"/>
                  </a:cubicBezTo>
                  <a:cubicBezTo>
                    <a:pt x="441" y="798"/>
                    <a:pt x="631" y="321"/>
                    <a:pt x="790" y="29"/>
                  </a:cubicBezTo>
                  <a:cubicBezTo>
                    <a:pt x="626" y="26"/>
                    <a:pt x="466" y="17"/>
                    <a:pt x="30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8"/>
            <p:cNvSpPr/>
            <p:nvPr/>
          </p:nvSpPr>
          <p:spPr>
            <a:xfrm>
              <a:off x="2786950" y="3088250"/>
              <a:ext cx="39000" cy="48625"/>
            </a:xfrm>
            <a:custGeom>
              <a:avLst/>
              <a:gdLst/>
              <a:ahLst/>
              <a:cxnLst/>
              <a:rect l="l" t="t" r="r" b="b"/>
              <a:pathLst>
                <a:path w="1560" h="1945" extrusionOk="0">
                  <a:moveTo>
                    <a:pt x="1214" y="1"/>
                  </a:moveTo>
                  <a:cubicBezTo>
                    <a:pt x="811" y="205"/>
                    <a:pt x="320" y="550"/>
                    <a:pt x="105" y="1081"/>
                  </a:cubicBezTo>
                  <a:cubicBezTo>
                    <a:pt x="46" y="1226"/>
                    <a:pt x="11" y="1378"/>
                    <a:pt x="1" y="1534"/>
                  </a:cubicBezTo>
                  <a:cubicBezTo>
                    <a:pt x="152" y="1680"/>
                    <a:pt x="311" y="1817"/>
                    <a:pt x="479" y="1944"/>
                  </a:cubicBezTo>
                  <a:cubicBezTo>
                    <a:pt x="417" y="1691"/>
                    <a:pt x="429" y="1458"/>
                    <a:pt x="516" y="1247"/>
                  </a:cubicBezTo>
                  <a:cubicBezTo>
                    <a:pt x="706" y="779"/>
                    <a:pt x="1206" y="484"/>
                    <a:pt x="1559" y="326"/>
                  </a:cubicBezTo>
                  <a:cubicBezTo>
                    <a:pt x="1438" y="228"/>
                    <a:pt x="1321" y="120"/>
                    <a:pt x="121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8"/>
            <p:cNvSpPr/>
            <p:nvPr/>
          </p:nvSpPr>
          <p:spPr>
            <a:xfrm>
              <a:off x="2745750" y="3033225"/>
              <a:ext cx="47775" cy="33325"/>
            </a:xfrm>
            <a:custGeom>
              <a:avLst/>
              <a:gdLst/>
              <a:ahLst/>
              <a:cxnLst/>
              <a:rect l="l" t="t" r="r" b="b"/>
              <a:pathLst>
                <a:path w="1911" h="1333" extrusionOk="0">
                  <a:moveTo>
                    <a:pt x="1793" y="1"/>
                  </a:moveTo>
                  <a:cubicBezTo>
                    <a:pt x="1196" y="67"/>
                    <a:pt x="455" y="292"/>
                    <a:pt x="1" y="804"/>
                  </a:cubicBezTo>
                  <a:cubicBezTo>
                    <a:pt x="51" y="985"/>
                    <a:pt x="107" y="1161"/>
                    <a:pt x="167" y="1332"/>
                  </a:cubicBezTo>
                  <a:cubicBezTo>
                    <a:pt x="519" y="657"/>
                    <a:pt x="1432" y="481"/>
                    <a:pt x="1911" y="437"/>
                  </a:cubicBezTo>
                  <a:cubicBezTo>
                    <a:pt x="1867" y="296"/>
                    <a:pt x="1827" y="151"/>
                    <a:pt x="17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8"/>
            <p:cNvSpPr/>
            <p:nvPr/>
          </p:nvSpPr>
          <p:spPr>
            <a:xfrm>
              <a:off x="2736900" y="2955825"/>
              <a:ext cx="50150" cy="17450"/>
            </a:xfrm>
            <a:custGeom>
              <a:avLst/>
              <a:gdLst/>
              <a:ahLst/>
              <a:cxnLst/>
              <a:rect l="l" t="t" r="r" b="b"/>
              <a:pathLst>
                <a:path w="2006" h="698" extrusionOk="0">
                  <a:moveTo>
                    <a:pt x="905" y="0"/>
                  </a:moveTo>
                  <a:cubicBezTo>
                    <a:pt x="634" y="0"/>
                    <a:pt x="346" y="48"/>
                    <a:pt x="56" y="170"/>
                  </a:cubicBezTo>
                  <a:cubicBezTo>
                    <a:pt x="30" y="343"/>
                    <a:pt x="12" y="519"/>
                    <a:pt x="0" y="697"/>
                  </a:cubicBezTo>
                  <a:cubicBezTo>
                    <a:pt x="315" y="508"/>
                    <a:pt x="632" y="440"/>
                    <a:pt x="925" y="440"/>
                  </a:cubicBezTo>
                  <a:cubicBezTo>
                    <a:pt x="1332" y="440"/>
                    <a:pt x="1694" y="572"/>
                    <a:pt x="1942" y="694"/>
                  </a:cubicBezTo>
                  <a:cubicBezTo>
                    <a:pt x="1957" y="540"/>
                    <a:pt x="1978" y="390"/>
                    <a:pt x="2006" y="243"/>
                  </a:cubicBezTo>
                  <a:cubicBezTo>
                    <a:pt x="1715" y="117"/>
                    <a:pt x="1330" y="0"/>
                    <a:pt x="9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8"/>
            <p:cNvSpPr/>
            <p:nvPr/>
          </p:nvSpPr>
          <p:spPr>
            <a:xfrm>
              <a:off x="2772900" y="2869025"/>
              <a:ext cx="51800" cy="33125"/>
            </a:xfrm>
            <a:custGeom>
              <a:avLst/>
              <a:gdLst/>
              <a:ahLst/>
              <a:cxnLst/>
              <a:rect l="l" t="t" r="r" b="b"/>
              <a:pathLst>
                <a:path w="2072" h="1325" extrusionOk="0">
                  <a:moveTo>
                    <a:pt x="343" y="1"/>
                  </a:moveTo>
                  <a:cubicBezTo>
                    <a:pt x="235" y="118"/>
                    <a:pt x="131" y="240"/>
                    <a:pt x="31" y="366"/>
                  </a:cubicBezTo>
                  <a:cubicBezTo>
                    <a:pt x="20" y="378"/>
                    <a:pt x="11" y="392"/>
                    <a:pt x="1" y="404"/>
                  </a:cubicBezTo>
                  <a:cubicBezTo>
                    <a:pt x="1050" y="492"/>
                    <a:pt x="1550" y="1017"/>
                    <a:pt x="1756" y="1325"/>
                  </a:cubicBezTo>
                  <a:cubicBezTo>
                    <a:pt x="1858" y="1213"/>
                    <a:pt x="1962" y="1105"/>
                    <a:pt x="2071" y="1002"/>
                  </a:cubicBezTo>
                  <a:cubicBezTo>
                    <a:pt x="1811" y="648"/>
                    <a:pt x="1291" y="159"/>
                    <a:pt x="34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8"/>
            <p:cNvSpPr/>
            <p:nvPr/>
          </p:nvSpPr>
          <p:spPr>
            <a:xfrm>
              <a:off x="2839325" y="2819275"/>
              <a:ext cx="38600" cy="45025"/>
            </a:xfrm>
            <a:custGeom>
              <a:avLst/>
              <a:gdLst/>
              <a:ahLst/>
              <a:cxnLst/>
              <a:rect l="l" t="t" r="r" b="b"/>
              <a:pathLst>
                <a:path w="1544" h="1801" extrusionOk="0">
                  <a:moveTo>
                    <a:pt x="393" y="1"/>
                  </a:moveTo>
                  <a:cubicBezTo>
                    <a:pt x="261" y="67"/>
                    <a:pt x="131" y="135"/>
                    <a:pt x="0" y="208"/>
                  </a:cubicBezTo>
                  <a:cubicBezTo>
                    <a:pt x="484" y="1026"/>
                    <a:pt x="874" y="1521"/>
                    <a:pt x="1127" y="1800"/>
                  </a:cubicBezTo>
                  <a:cubicBezTo>
                    <a:pt x="1265" y="1729"/>
                    <a:pt x="1405" y="1661"/>
                    <a:pt x="1544" y="1596"/>
                  </a:cubicBezTo>
                  <a:cubicBezTo>
                    <a:pt x="1327" y="1373"/>
                    <a:pt x="921" y="893"/>
                    <a:pt x="3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8"/>
            <p:cNvSpPr/>
            <p:nvPr/>
          </p:nvSpPr>
          <p:spPr>
            <a:xfrm>
              <a:off x="2920500" y="2789525"/>
              <a:ext cx="29300" cy="49500"/>
            </a:xfrm>
            <a:custGeom>
              <a:avLst/>
              <a:gdLst/>
              <a:ahLst/>
              <a:cxnLst/>
              <a:rect l="l" t="t" r="r" b="b"/>
              <a:pathLst>
                <a:path w="1172" h="1980" extrusionOk="0">
                  <a:moveTo>
                    <a:pt x="617" y="0"/>
                  </a:moveTo>
                  <a:cubicBezTo>
                    <a:pt x="468" y="33"/>
                    <a:pt x="308" y="68"/>
                    <a:pt x="145" y="109"/>
                  </a:cubicBezTo>
                  <a:cubicBezTo>
                    <a:pt x="1" y="1004"/>
                    <a:pt x="351" y="1622"/>
                    <a:pt x="666" y="1980"/>
                  </a:cubicBezTo>
                  <a:cubicBezTo>
                    <a:pt x="843" y="1937"/>
                    <a:pt x="1014" y="1900"/>
                    <a:pt x="1172" y="1868"/>
                  </a:cubicBezTo>
                  <a:cubicBezTo>
                    <a:pt x="902" y="1639"/>
                    <a:pt x="372" y="1041"/>
                    <a:pt x="617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8"/>
            <p:cNvSpPr/>
            <p:nvPr/>
          </p:nvSpPr>
          <p:spPr>
            <a:xfrm>
              <a:off x="3067125" y="3030950"/>
              <a:ext cx="62450" cy="74525"/>
            </a:xfrm>
            <a:custGeom>
              <a:avLst/>
              <a:gdLst/>
              <a:ahLst/>
              <a:cxnLst/>
              <a:rect l="l" t="t" r="r" b="b"/>
              <a:pathLst>
                <a:path w="2498" h="2981" extrusionOk="0">
                  <a:moveTo>
                    <a:pt x="1154" y="1"/>
                  </a:moveTo>
                  <a:lnTo>
                    <a:pt x="211" y="523"/>
                  </a:lnTo>
                  <a:cubicBezTo>
                    <a:pt x="62" y="608"/>
                    <a:pt x="1" y="820"/>
                    <a:pt x="28" y="1096"/>
                  </a:cubicBezTo>
                  <a:cubicBezTo>
                    <a:pt x="30" y="1107"/>
                    <a:pt x="30" y="1119"/>
                    <a:pt x="31" y="1129"/>
                  </a:cubicBezTo>
                  <a:cubicBezTo>
                    <a:pt x="36" y="1175"/>
                    <a:pt x="43" y="1220"/>
                    <a:pt x="52" y="1267"/>
                  </a:cubicBezTo>
                  <a:cubicBezTo>
                    <a:pt x="93" y="1476"/>
                    <a:pt x="175" y="1708"/>
                    <a:pt x="295" y="1944"/>
                  </a:cubicBezTo>
                  <a:cubicBezTo>
                    <a:pt x="311" y="1975"/>
                    <a:pt x="327" y="2003"/>
                    <a:pt x="343" y="2034"/>
                  </a:cubicBezTo>
                  <a:cubicBezTo>
                    <a:pt x="513" y="2338"/>
                    <a:pt x="717" y="2590"/>
                    <a:pt x="919" y="2756"/>
                  </a:cubicBezTo>
                  <a:cubicBezTo>
                    <a:pt x="943" y="2774"/>
                    <a:pt x="966" y="2792"/>
                    <a:pt x="989" y="2809"/>
                  </a:cubicBezTo>
                  <a:cubicBezTo>
                    <a:pt x="1001" y="2818"/>
                    <a:pt x="1011" y="2826"/>
                    <a:pt x="1022" y="2833"/>
                  </a:cubicBezTo>
                  <a:cubicBezTo>
                    <a:pt x="1159" y="2928"/>
                    <a:pt x="1291" y="2980"/>
                    <a:pt x="1406" y="2980"/>
                  </a:cubicBezTo>
                  <a:cubicBezTo>
                    <a:pt x="1461" y="2980"/>
                    <a:pt x="1511" y="2968"/>
                    <a:pt x="1557" y="2942"/>
                  </a:cubicBezTo>
                  <a:lnTo>
                    <a:pt x="2497" y="2420"/>
                  </a:lnTo>
                  <a:lnTo>
                    <a:pt x="1154" y="1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8"/>
            <p:cNvSpPr/>
            <p:nvPr/>
          </p:nvSpPr>
          <p:spPr>
            <a:xfrm>
              <a:off x="3088500" y="2995375"/>
              <a:ext cx="87375" cy="98250"/>
            </a:xfrm>
            <a:custGeom>
              <a:avLst/>
              <a:gdLst/>
              <a:ahLst/>
              <a:cxnLst/>
              <a:rect l="l" t="t" r="r" b="b"/>
              <a:pathLst>
                <a:path w="3495" h="3930" extrusionOk="0">
                  <a:moveTo>
                    <a:pt x="1538" y="0"/>
                  </a:moveTo>
                  <a:cubicBezTo>
                    <a:pt x="1538" y="0"/>
                    <a:pt x="705" y="355"/>
                    <a:pt x="299" y="1424"/>
                  </a:cubicBezTo>
                  <a:cubicBezTo>
                    <a:pt x="0" y="1591"/>
                    <a:pt x="59" y="2266"/>
                    <a:pt x="429" y="2934"/>
                  </a:cubicBezTo>
                  <a:cubicBezTo>
                    <a:pt x="744" y="3501"/>
                    <a:pt x="1183" y="3881"/>
                    <a:pt x="1491" y="3881"/>
                  </a:cubicBezTo>
                  <a:cubicBezTo>
                    <a:pt x="1537" y="3881"/>
                    <a:pt x="1580" y="3872"/>
                    <a:pt x="1619" y="3855"/>
                  </a:cubicBezTo>
                  <a:lnTo>
                    <a:pt x="1626" y="3864"/>
                  </a:lnTo>
                  <a:cubicBezTo>
                    <a:pt x="1841" y="3911"/>
                    <a:pt x="2043" y="3930"/>
                    <a:pt x="2228" y="3930"/>
                  </a:cubicBezTo>
                  <a:cubicBezTo>
                    <a:pt x="3005" y="3930"/>
                    <a:pt x="3495" y="3599"/>
                    <a:pt x="3495" y="3599"/>
                  </a:cubicBezTo>
                  <a:lnTo>
                    <a:pt x="1538" y="0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8"/>
            <p:cNvSpPr/>
            <p:nvPr/>
          </p:nvSpPr>
          <p:spPr>
            <a:xfrm>
              <a:off x="3116700" y="2994000"/>
              <a:ext cx="69100" cy="92075"/>
            </a:xfrm>
            <a:custGeom>
              <a:avLst/>
              <a:gdLst/>
              <a:ahLst/>
              <a:cxnLst/>
              <a:rect l="l" t="t" r="r" b="b"/>
              <a:pathLst>
                <a:path w="2764" h="3683" extrusionOk="0">
                  <a:moveTo>
                    <a:pt x="633" y="0"/>
                  </a:moveTo>
                  <a:cubicBezTo>
                    <a:pt x="551" y="0"/>
                    <a:pt x="476" y="18"/>
                    <a:pt x="410" y="55"/>
                  </a:cubicBezTo>
                  <a:cubicBezTo>
                    <a:pt x="1" y="282"/>
                    <a:pt x="45" y="1158"/>
                    <a:pt x="491" y="2070"/>
                  </a:cubicBezTo>
                  <a:cubicBezTo>
                    <a:pt x="525" y="2141"/>
                    <a:pt x="563" y="2214"/>
                    <a:pt x="604" y="2285"/>
                  </a:cubicBezTo>
                  <a:cubicBezTo>
                    <a:pt x="688" y="2439"/>
                    <a:pt x="781" y="2585"/>
                    <a:pt x="878" y="2719"/>
                  </a:cubicBezTo>
                  <a:cubicBezTo>
                    <a:pt x="1302" y="3310"/>
                    <a:pt x="1802" y="3683"/>
                    <a:pt x="2173" y="3683"/>
                  </a:cubicBezTo>
                  <a:cubicBezTo>
                    <a:pt x="2253" y="3683"/>
                    <a:pt x="2328" y="3665"/>
                    <a:pt x="2394" y="3628"/>
                  </a:cubicBezTo>
                  <a:cubicBezTo>
                    <a:pt x="2760" y="3424"/>
                    <a:pt x="2764" y="2701"/>
                    <a:pt x="2439" y="1897"/>
                  </a:cubicBezTo>
                  <a:cubicBezTo>
                    <a:pt x="2373" y="1733"/>
                    <a:pt x="2294" y="1565"/>
                    <a:pt x="2200" y="1397"/>
                  </a:cubicBezTo>
                  <a:cubicBezTo>
                    <a:pt x="2146" y="1299"/>
                    <a:pt x="2088" y="1205"/>
                    <a:pt x="2029" y="1114"/>
                  </a:cubicBezTo>
                  <a:cubicBezTo>
                    <a:pt x="1587" y="436"/>
                    <a:pt x="1034" y="0"/>
                    <a:pt x="63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8"/>
            <p:cNvSpPr/>
            <p:nvPr/>
          </p:nvSpPr>
          <p:spPr>
            <a:xfrm>
              <a:off x="3133025" y="3003575"/>
              <a:ext cx="49075" cy="69275"/>
            </a:xfrm>
            <a:custGeom>
              <a:avLst/>
              <a:gdLst/>
              <a:ahLst/>
              <a:cxnLst/>
              <a:rect l="l" t="t" r="r" b="b"/>
              <a:pathLst>
                <a:path w="1963" h="2771" extrusionOk="0">
                  <a:moveTo>
                    <a:pt x="304" y="0"/>
                  </a:moveTo>
                  <a:cubicBezTo>
                    <a:pt x="243" y="0"/>
                    <a:pt x="187" y="14"/>
                    <a:pt x="137" y="42"/>
                  </a:cubicBezTo>
                  <a:cubicBezTo>
                    <a:pt x="81" y="73"/>
                    <a:pt x="35" y="122"/>
                    <a:pt x="1" y="184"/>
                  </a:cubicBezTo>
                  <a:cubicBezTo>
                    <a:pt x="341" y="208"/>
                    <a:pt x="809" y="623"/>
                    <a:pt x="1149" y="1234"/>
                  </a:cubicBezTo>
                  <a:cubicBezTo>
                    <a:pt x="1491" y="1849"/>
                    <a:pt x="1594" y="2470"/>
                    <a:pt x="1430" y="2770"/>
                  </a:cubicBezTo>
                  <a:cubicBezTo>
                    <a:pt x="1440" y="2770"/>
                    <a:pt x="1450" y="2771"/>
                    <a:pt x="1459" y="2771"/>
                  </a:cubicBezTo>
                  <a:cubicBezTo>
                    <a:pt x="1521" y="2771"/>
                    <a:pt x="1579" y="2758"/>
                    <a:pt x="1630" y="2729"/>
                  </a:cubicBezTo>
                  <a:cubicBezTo>
                    <a:pt x="1962" y="2544"/>
                    <a:pt x="1897" y="1794"/>
                    <a:pt x="1485" y="1052"/>
                  </a:cubicBezTo>
                  <a:cubicBezTo>
                    <a:pt x="1135" y="422"/>
                    <a:pt x="647" y="0"/>
                    <a:pt x="304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8"/>
            <p:cNvSpPr/>
            <p:nvPr/>
          </p:nvSpPr>
          <p:spPr>
            <a:xfrm>
              <a:off x="3129000" y="3008175"/>
              <a:ext cx="42225" cy="64650"/>
            </a:xfrm>
            <a:custGeom>
              <a:avLst/>
              <a:gdLst/>
              <a:ahLst/>
              <a:cxnLst/>
              <a:rect l="l" t="t" r="r" b="b"/>
              <a:pathLst>
                <a:path w="1689" h="2586" extrusionOk="0">
                  <a:moveTo>
                    <a:pt x="162" y="0"/>
                  </a:moveTo>
                  <a:lnTo>
                    <a:pt x="162" y="0"/>
                  </a:lnTo>
                  <a:cubicBezTo>
                    <a:pt x="1" y="295"/>
                    <a:pt x="99" y="903"/>
                    <a:pt x="430" y="1509"/>
                  </a:cubicBezTo>
                  <a:cubicBezTo>
                    <a:pt x="434" y="1518"/>
                    <a:pt x="439" y="1525"/>
                    <a:pt x="443" y="1534"/>
                  </a:cubicBezTo>
                  <a:cubicBezTo>
                    <a:pt x="584" y="1789"/>
                    <a:pt x="748" y="2009"/>
                    <a:pt x="914" y="2181"/>
                  </a:cubicBezTo>
                  <a:cubicBezTo>
                    <a:pt x="1149" y="2424"/>
                    <a:pt x="1391" y="2570"/>
                    <a:pt x="1591" y="2586"/>
                  </a:cubicBezTo>
                  <a:cubicBezTo>
                    <a:pt x="1675" y="2433"/>
                    <a:pt x="1688" y="2196"/>
                    <a:pt x="1635" y="1919"/>
                  </a:cubicBezTo>
                  <a:cubicBezTo>
                    <a:pt x="1591" y="1680"/>
                    <a:pt x="1498" y="1409"/>
                    <a:pt x="1357" y="1138"/>
                  </a:cubicBezTo>
                  <a:cubicBezTo>
                    <a:pt x="1341" y="1109"/>
                    <a:pt x="1326" y="1079"/>
                    <a:pt x="1310" y="1050"/>
                  </a:cubicBezTo>
                  <a:cubicBezTo>
                    <a:pt x="970" y="438"/>
                    <a:pt x="502" y="24"/>
                    <a:pt x="162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8"/>
            <p:cNvSpPr/>
            <p:nvPr/>
          </p:nvSpPr>
          <p:spPr>
            <a:xfrm>
              <a:off x="3127225" y="2999175"/>
              <a:ext cx="80800" cy="41325"/>
            </a:xfrm>
            <a:custGeom>
              <a:avLst/>
              <a:gdLst/>
              <a:ahLst/>
              <a:cxnLst/>
              <a:rect l="l" t="t" r="r" b="b"/>
              <a:pathLst>
                <a:path w="3232" h="1653" extrusionOk="0">
                  <a:moveTo>
                    <a:pt x="2008" y="1"/>
                  </a:moveTo>
                  <a:cubicBezTo>
                    <a:pt x="1194" y="1"/>
                    <a:pt x="348" y="772"/>
                    <a:pt x="169" y="945"/>
                  </a:cubicBezTo>
                  <a:cubicBezTo>
                    <a:pt x="5" y="1102"/>
                    <a:pt x="1" y="1363"/>
                    <a:pt x="158" y="1526"/>
                  </a:cubicBezTo>
                  <a:cubicBezTo>
                    <a:pt x="239" y="1610"/>
                    <a:pt x="347" y="1653"/>
                    <a:pt x="455" y="1653"/>
                  </a:cubicBezTo>
                  <a:cubicBezTo>
                    <a:pt x="558" y="1653"/>
                    <a:pt x="660" y="1614"/>
                    <a:pt x="740" y="1537"/>
                  </a:cubicBezTo>
                  <a:cubicBezTo>
                    <a:pt x="1073" y="1216"/>
                    <a:pt x="1662" y="823"/>
                    <a:pt x="2007" y="823"/>
                  </a:cubicBezTo>
                  <a:cubicBezTo>
                    <a:pt x="2042" y="823"/>
                    <a:pt x="2074" y="827"/>
                    <a:pt x="2103" y="836"/>
                  </a:cubicBezTo>
                  <a:cubicBezTo>
                    <a:pt x="2258" y="881"/>
                    <a:pt x="2344" y="1105"/>
                    <a:pt x="2388" y="1287"/>
                  </a:cubicBezTo>
                  <a:cubicBezTo>
                    <a:pt x="2434" y="1474"/>
                    <a:pt x="2603" y="1600"/>
                    <a:pt x="2789" y="1600"/>
                  </a:cubicBezTo>
                  <a:cubicBezTo>
                    <a:pt x="2821" y="1600"/>
                    <a:pt x="2854" y="1596"/>
                    <a:pt x="2886" y="1588"/>
                  </a:cubicBezTo>
                  <a:cubicBezTo>
                    <a:pt x="2926" y="1578"/>
                    <a:pt x="2964" y="1563"/>
                    <a:pt x="2998" y="1542"/>
                  </a:cubicBezTo>
                  <a:cubicBezTo>
                    <a:pt x="3150" y="1452"/>
                    <a:pt x="3232" y="1270"/>
                    <a:pt x="3188" y="1090"/>
                  </a:cubicBezTo>
                  <a:cubicBezTo>
                    <a:pt x="3014" y="381"/>
                    <a:pt x="2626" y="130"/>
                    <a:pt x="2330" y="45"/>
                  </a:cubicBezTo>
                  <a:cubicBezTo>
                    <a:pt x="2225" y="14"/>
                    <a:pt x="2117" y="1"/>
                    <a:pt x="200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8"/>
            <p:cNvSpPr/>
            <p:nvPr/>
          </p:nvSpPr>
          <p:spPr>
            <a:xfrm>
              <a:off x="3119875" y="2973800"/>
              <a:ext cx="80650" cy="45950"/>
            </a:xfrm>
            <a:custGeom>
              <a:avLst/>
              <a:gdLst/>
              <a:ahLst/>
              <a:cxnLst/>
              <a:rect l="l" t="t" r="r" b="b"/>
              <a:pathLst>
                <a:path w="3226" h="1838" extrusionOk="0">
                  <a:moveTo>
                    <a:pt x="2005" y="0"/>
                  </a:moveTo>
                  <a:cubicBezTo>
                    <a:pt x="1143" y="0"/>
                    <a:pt x="312" y="961"/>
                    <a:pt x="145" y="1166"/>
                  </a:cubicBezTo>
                  <a:cubicBezTo>
                    <a:pt x="1" y="1342"/>
                    <a:pt x="27" y="1601"/>
                    <a:pt x="204" y="1745"/>
                  </a:cubicBezTo>
                  <a:cubicBezTo>
                    <a:pt x="280" y="1807"/>
                    <a:pt x="372" y="1837"/>
                    <a:pt x="463" y="1837"/>
                  </a:cubicBezTo>
                  <a:cubicBezTo>
                    <a:pt x="582" y="1837"/>
                    <a:pt x="701" y="1785"/>
                    <a:pt x="783" y="1686"/>
                  </a:cubicBezTo>
                  <a:cubicBezTo>
                    <a:pt x="1088" y="1311"/>
                    <a:pt x="1664" y="824"/>
                    <a:pt x="2003" y="824"/>
                  </a:cubicBezTo>
                  <a:cubicBezTo>
                    <a:pt x="2020" y="824"/>
                    <a:pt x="2037" y="826"/>
                    <a:pt x="2053" y="828"/>
                  </a:cubicBezTo>
                  <a:cubicBezTo>
                    <a:pt x="2212" y="854"/>
                    <a:pt x="2324" y="1066"/>
                    <a:pt x="2390" y="1242"/>
                  </a:cubicBezTo>
                  <a:cubicBezTo>
                    <a:pt x="2452" y="1406"/>
                    <a:pt x="2608" y="1508"/>
                    <a:pt x="2774" y="1508"/>
                  </a:cubicBezTo>
                  <a:cubicBezTo>
                    <a:pt x="2823" y="1508"/>
                    <a:pt x="2872" y="1499"/>
                    <a:pt x="2920" y="1481"/>
                  </a:cubicBezTo>
                  <a:cubicBezTo>
                    <a:pt x="2958" y="1466"/>
                    <a:pt x="2994" y="1446"/>
                    <a:pt x="3026" y="1422"/>
                  </a:cubicBezTo>
                  <a:cubicBezTo>
                    <a:pt x="3165" y="1314"/>
                    <a:pt x="3226" y="1125"/>
                    <a:pt x="3159" y="951"/>
                  </a:cubicBezTo>
                  <a:cubicBezTo>
                    <a:pt x="2903" y="268"/>
                    <a:pt x="2488" y="65"/>
                    <a:pt x="2185" y="15"/>
                  </a:cubicBezTo>
                  <a:cubicBezTo>
                    <a:pt x="2125" y="5"/>
                    <a:pt x="2065" y="0"/>
                    <a:pt x="20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8"/>
            <p:cNvSpPr/>
            <p:nvPr/>
          </p:nvSpPr>
          <p:spPr>
            <a:xfrm>
              <a:off x="3139725" y="3034050"/>
              <a:ext cx="73200" cy="45725"/>
            </a:xfrm>
            <a:custGeom>
              <a:avLst/>
              <a:gdLst/>
              <a:ahLst/>
              <a:cxnLst/>
              <a:rect l="l" t="t" r="r" b="b"/>
              <a:pathLst>
                <a:path w="2928" h="1829" extrusionOk="0">
                  <a:moveTo>
                    <a:pt x="1634" y="1"/>
                  </a:moveTo>
                  <a:cubicBezTo>
                    <a:pt x="1395" y="1"/>
                    <a:pt x="1152" y="43"/>
                    <a:pt x="928" y="103"/>
                  </a:cubicBezTo>
                  <a:cubicBezTo>
                    <a:pt x="507" y="215"/>
                    <a:pt x="157" y="389"/>
                    <a:pt x="39" y="451"/>
                  </a:cubicBezTo>
                  <a:cubicBezTo>
                    <a:pt x="25" y="459"/>
                    <a:pt x="13" y="465"/>
                    <a:pt x="1" y="474"/>
                  </a:cubicBezTo>
                  <a:cubicBezTo>
                    <a:pt x="5" y="483"/>
                    <a:pt x="10" y="490"/>
                    <a:pt x="14" y="499"/>
                  </a:cubicBezTo>
                  <a:cubicBezTo>
                    <a:pt x="155" y="754"/>
                    <a:pt x="319" y="974"/>
                    <a:pt x="485" y="1146"/>
                  </a:cubicBezTo>
                  <a:cubicBezTo>
                    <a:pt x="694" y="1043"/>
                    <a:pt x="958" y="945"/>
                    <a:pt x="1206" y="884"/>
                  </a:cubicBezTo>
                  <a:cubicBezTo>
                    <a:pt x="1362" y="847"/>
                    <a:pt x="1513" y="824"/>
                    <a:pt x="1641" y="824"/>
                  </a:cubicBezTo>
                  <a:cubicBezTo>
                    <a:pt x="1742" y="824"/>
                    <a:pt x="1829" y="838"/>
                    <a:pt x="1896" y="869"/>
                  </a:cubicBezTo>
                  <a:cubicBezTo>
                    <a:pt x="1906" y="875"/>
                    <a:pt x="1917" y="881"/>
                    <a:pt x="1926" y="887"/>
                  </a:cubicBezTo>
                  <a:cubicBezTo>
                    <a:pt x="2064" y="974"/>
                    <a:pt x="2082" y="1214"/>
                    <a:pt x="2074" y="1399"/>
                  </a:cubicBezTo>
                  <a:cubicBezTo>
                    <a:pt x="2064" y="1626"/>
                    <a:pt x="2239" y="1819"/>
                    <a:pt x="2468" y="1828"/>
                  </a:cubicBezTo>
                  <a:cubicBezTo>
                    <a:pt x="2473" y="1828"/>
                    <a:pt x="2478" y="1828"/>
                    <a:pt x="2484" y="1828"/>
                  </a:cubicBezTo>
                  <a:cubicBezTo>
                    <a:pt x="2519" y="1828"/>
                    <a:pt x="2555" y="1824"/>
                    <a:pt x="2588" y="1816"/>
                  </a:cubicBezTo>
                  <a:cubicBezTo>
                    <a:pt x="2759" y="1772"/>
                    <a:pt x="2889" y="1620"/>
                    <a:pt x="2897" y="1434"/>
                  </a:cubicBezTo>
                  <a:cubicBezTo>
                    <a:pt x="2927" y="705"/>
                    <a:pt x="2626" y="356"/>
                    <a:pt x="2368" y="192"/>
                  </a:cubicBezTo>
                  <a:cubicBezTo>
                    <a:pt x="2174" y="69"/>
                    <a:pt x="1952" y="15"/>
                    <a:pt x="1721" y="3"/>
                  </a:cubicBezTo>
                  <a:cubicBezTo>
                    <a:pt x="1692" y="1"/>
                    <a:pt x="1663" y="1"/>
                    <a:pt x="163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8"/>
            <p:cNvSpPr/>
            <p:nvPr/>
          </p:nvSpPr>
          <p:spPr>
            <a:xfrm>
              <a:off x="2735825" y="2782850"/>
              <a:ext cx="356075" cy="382025"/>
            </a:xfrm>
            <a:custGeom>
              <a:avLst/>
              <a:gdLst/>
              <a:ahLst/>
              <a:cxnLst/>
              <a:rect l="l" t="t" r="r" b="b"/>
              <a:pathLst>
                <a:path w="14243" h="15281" extrusionOk="0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8"/>
                    <a:pt x="8950" y="64"/>
                    <a:pt x="8006" y="267"/>
                  </a:cubicBezTo>
                  <a:cubicBezTo>
                    <a:pt x="7855" y="299"/>
                    <a:pt x="7697" y="335"/>
                    <a:pt x="7532" y="376"/>
                  </a:cubicBezTo>
                  <a:cubicBezTo>
                    <a:pt x="6644" y="594"/>
                    <a:pt x="5579" y="934"/>
                    <a:pt x="4534" y="1458"/>
                  </a:cubicBezTo>
                  <a:lnTo>
                    <a:pt x="4533" y="1458"/>
                  </a:lnTo>
                  <a:cubicBezTo>
                    <a:pt x="4401" y="1523"/>
                    <a:pt x="4271" y="1592"/>
                    <a:pt x="4140" y="1665"/>
                  </a:cubicBezTo>
                  <a:cubicBezTo>
                    <a:pt x="3307" y="2123"/>
                    <a:pt x="2502" y="2707"/>
                    <a:pt x="1827" y="3448"/>
                  </a:cubicBezTo>
                  <a:cubicBezTo>
                    <a:pt x="1718" y="3565"/>
                    <a:pt x="1614" y="3687"/>
                    <a:pt x="1514" y="3813"/>
                  </a:cubicBezTo>
                  <a:cubicBezTo>
                    <a:pt x="1503" y="3825"/>
                    <a:pt x="1494" y="3839"/>
                    <a:pt x="1485" y="3851"/>
                  </a:cubicBezTo>
                  <a:cubicBezTo>
                    <a:pt x="734" y="4805"/>
                    <a:pt x="270" y="5888"/>
                    <a:pt x="99" y="7089"/>
                  </a:cubicBezTo>
                  <a:cubicBezTo>
                    <a:pt x="75" y="7262"/>
                    <a:pt x="55" y="7438"/>
                    <a:pt x="43" y="7615"/>
                  </a:cubicBezTo>
                  <a:cubicBezTo>
                    <a:pt x="1" y="8219"/>
                    <a:pt x="26" y="8851"/>
                    <a:pt x="123" y="9510"/>
                  </a:cubicBez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151" y="13328"/>
                    <a:pt x="13806" y="12979"/>
                    <a:pt x="14242" y="12733"/>
                  </a:cubicBezTo>
                  <a:cubicBezTo>
                    <a:pt x="14218" y="12716"/>
                    <a:pt x="14195" y="12698"/>
                    <a:pt x="14171" y="12679"/>
                  </a:cubicBezTo>
                  <a:cubicBezTo>
                    <a:pt x="13969" y="12512"/>
                    <a:pt x="13765" y="12262"/>
                    <a:pt x="13595" y="11958"/>
                  </a:cubicBezTo>
                  <a:cubicBezTo>
                    <a:pt x="13579" y="11927"/>
                    <a:pt x="13563" y="11897"/>
                    <a:pt x="13547" y="11868"/>
                  </a:cubicBezTo>
                  <a:cubicBezTo>
                    <a:pt x="13427" y="11632"/>
                    <a:pt x="13345" y="11399"/>
                    <a:pt x="13304" y="11191"/>
                  </a:cubicBezTo>
                  <a:lnTo>
                    <a:pt x="13304" y="11190"/>
                  </a:lnTo>
                  <a:cubicBezTo>
                    <a:pt x="13295" y="11144"/>
                    <a:pt x="13288" y="11097"/>
                    <a:pt x="13283" y="11053"/>
                  </a:cubicBezTo>
                  <a:cubicBezTo>
                    <a:pt x="13091" y="11162"/>
                    <a:pt x="12876" y="11281"/>
                    <a:pt x="12644" y="11402"/>
                  </a:cubicBezTo>
                  <a:cubicBezTo>
                    <a:pt x="12659" y="11450"/>
                    <a:pt x="12676" y="11502"/>
                    <a:pt x="12694" y="11555"/>
                  </a:cubicBezTo>
                  <a:cubicBezTo>
                    <a:pt x="12883" y="12086"/>
                    <a:pt x="12641" y="12677"/>
                    <a:pt x="12123" y="12903"/>
                  </a:cubicBezTo>
                  <a:cubicBezTo>
                    <a:pt x="9598" y="13999"/>
                    <a:pt x="7671" y="14438"/>
                    <a:pt x="6193" y="14438"/>
                  </a:cubicBezTo>
                  <a:cubicBezTo>
                    <a:pt x="2022" y="14438"/>
                    <a:pt x="1426" y="10940"/>
                    <a:pt x="1046" y="8828"/>
                  </a:cubicBezTo>
                  <a:cubicBezTo>
                    <a:pt x="263" y="1088"/>
                    <a:pt x="10143" y="688"/>
                    <a:pt x="10682" y="672"/>
                  </a:cubicBezTo>
                  <a:cubicBezTo>
                    <a:pt x="10557" y="277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3447D2F-296C-8212-F3AE-DACDA4711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709" y="1536585"/>
            <a:ext cx="3410117" cy="352378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>
            <a:spLocks noGrp="1"/>
          </p:cNvSpPr>
          <p:nvPr>
            <p:ph type="title"/>
          </p:nvPr>
        </p:nvSpPr>
        <p:spPr>
          <a:xfrm>
            <a:off x="715100" y="662225"/>
            <a:ext cx="7713900" cy="3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What if </a:t>
            </a:r>
            <a:r>
              <a:rPr lang="en-US" dirty="0"/>
              <a:t>an AI </a:t>
            </a:r>
            <a:br>
              <a:rPr lang="en-US" dirty="0"/>
            </a:br>
            <a:r>
              <a:rPr lang="en-US" dirty="0"/>
              <a:t>agent can automate the testing for us?</a:t>
            </a:r>
          </a:p>
        </p:txBody>
      </p:sp>
      <p:grpSp>
        <p:nvGrpSpPr>
          <p:cNvPr id="210" name="Google Shape;210;p24"/>
          <p:cNvGrpSpPr/>
          <p:nvPr/>
        </p:nvGrpSpPr>
        <p:grpSpPr>
          <a:xfrm flipH="1">
            <a:off x="5847705" y="182869"/>
            <a:ext cx="3706695" cy="2550084"/>
            <a:chOff x="4388650" y="2224200"/>
            <a:chExt cx="1707525" cy="1174775"/>
          </a:xfrm>
        </p:grpSpPr>
        <p:sp>
          <p:nvSpPr>
            <p:cNvPr id="211" name="Google Shape;211;p24"/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4"/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4"/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4"/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4"/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4"/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4"/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4"/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4"/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4"/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4"/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4"/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4"/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4"/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4"/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4"/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4"/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4"/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4"/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4"/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4"/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4"/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4"/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4"/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4"/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4"/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4"/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4"/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4"/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4"/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4"/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4"/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4"/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4"/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4"/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4"/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4"/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4"/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4"/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4"/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4"/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4"/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4"/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4"/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4"/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4"/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4"/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4"/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4"/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4"/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4"/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4"/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4"/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4"/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966B3D-DE16-A0BA-FA88-9497DC756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55" y="1728800"/>
            <a:ext cx="2188028" cy="21880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984F47-3631-C416-90A3-3683EA03B0B9}"/>
              </a:ext>
            </a:extLst>
          </p:cNvPr>
          <p:cNvSpPr txBox="1"/>
          <p:nvPr/>
        </p:nvSpPr>
        <p:spPr>
          <a:xfrm>
            <a:off x="3526974" y="4292928"/>
            <a:ext cx="23317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Script Maintenance Trap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5721FA-B9FB-5C1E-C316-5FE1BBD3A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974" y="1728800"/>
            <a:ext cx="2188028" cy="21880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238F96-11B1-3FDA-B1A1-97143B362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1523" y="1710738"/>
            <a:ext cx="2204560" cy="22045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3A9F3A-3003-DA80-2779-43F2233192C4}"/>
              </a:ext>
            </a:extLst>
          </p:cNvPr>
          <p:cNvSpPr txBox="1"/>
          <p:nvPr/>
        </p:nvSpPr>
        <p:spPr>
          <a:xfrm>
            <a:off x="613955" y="4292927"/>
            <a:ext cx="23317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endless testing cycle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B35A88-ADC1-68C3-B52F-438F14015E89}"/>
              </a:ext>
            </a:extLst>
          </p:cNvPr>
          <p:cNvSpPr txBox="1"/>
          <p:nvPr/>
        </p:nvSpPr>
        <p:spPr>
          <a:xfrm>
            <a:off x="6441523" y="4292928"/>
            <a:ext cx="23317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Toward Intelligent Testing Era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C1695A-7D74-513A-2494-F395821F7060}"/>
              </a:ext>
            </a:extLst>
          </p:cNvPr>
          <p:cNvSpPr txBox="1"/>
          <p:nvPr/>
        </p:nvSpPr>
        <p:spPr>
          <a:xfrm>
            <a:off x="613955" y="1198812"/>
            <a:ext cx="20769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  <a:latin typeface="Golos Text Medium"/>
                <a:cs typeface="Golos Text Medium"/>
                <a:sym typeface="Golos Text Medium"/>
              </a:rPr>
              <a:t>Manual</a:t>
            </a:r>
            <a:r>
              <a:rPr lang="en-US" dirty="0"/>
              <a:t> </a:t>
            </a:r>
            <a:r>
              <a:rPr lang="en-US" dirty="0">
                <a:latin typeface="Golos Text Medium" panose="020B0604020202020204" charset="0"/>
                <a:cs typeface="Golos Text Medium" panose="020B0604020202020204" charset="0"/>
              </a:rPr>
              <a:t>testing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7570B4-82AF-7A06-4B73-276727A36345}"/>
              </a:ext>
            </a:extLst>
          </p:cNvPr>
          <p:cNvSpPr txBox="1"/>
          <p:nvPr/>
        </p:nvSpPr>
        <p:spPr>
          <a:xfrm>
            <a:off x="3526974" y="1198811"/>
            <a:ext cx="20769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  <a:latin typeface="Golos Text Medium" panose="020B0604020202020204" charset="0"/>
                <a:cs typeface="Golos Text Medium" panose="020B0604020202020204" charset="0"/>
              </a:rPr>
              <a:t>Automation</a:t>
            </a:r>
            <a:r>
              <a:rPr lang="en-US" dirty="0">
                <a:latin typeface="Golos Text Medium" panose="020B0604020202020204" charset="0"/>
                <a:cs typeface="Golos Text Medium" panose="020B0604020202020204" charset="0"/>
              </a:rPr>
              <a:t> testing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901FA8-4062-D62D-9A1D-DE85D08F3DE5}"/>
              </a:ext>
            </a:extLst>
          </p:cNvPr>
          <p:cNvSpPr txBox="1"/>
          <p:nvPr/>
        </p:nvSpPr>
        <p:spPr>
          <a:xfrm>
            <a:off x="6453053" y="1179219"/>
            <a:ext cx="20769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  <a:latin typeface="Golos Text Medium" panose="020B0604020202020204" charset="0"/>
                <a:cs typeface="Golos Text Medium" panose="020B0604020202020204" charset="0"/>
              </a:rPr>
              <a:t>Agentic</a:t>
            </a:r>
            <a:r>
              <a:rPr lang="en-US" dirty="0">
                <a:latin typeface="Golos Text Medium" panose="020B0604020202020204" charset="0"/>
                <a:cs typeface="Golos Text Medium" panose="020B0604020202020204" charset="0"/>
              </a:rPr>
              <a:t> testing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C7654B-7A4E-7CB6-1AE0-969EBB89F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4781" y="-1"/>
            <a:ext cx="1179219" cy="117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25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red letters&#10;&#10;Description automatically generated">
            <a:extLst>
              <a:ext uri="{FF2B5EF4-FFF2-40B4-BE49-F238E27FC236}">
                <a16:creationId xmlns:a16="http://schemas.microsoft.com/office/drawing/2014/main" id="{60401E7E-A6A5-FEC3-A1DA-5AC59C573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006" y="2594993"/>
            <a:ext cx="2944547" cy="59952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0A7B1E9-9D66-7CEF-AF92-24588F533EB1}"/>
              </a:ext>
            </a:extLst>
          </p:cNvPr>
          <p:cNvSpPr>
            <a:spLocks noGrp="1"/>
          </p:cNvSpPr>
          <p:nvPr/>
        </p:nvSpPr>
        <p:spPr>
          <a:xfrm>
            <a:off x="4301813" y="243030"/>
            <a:ext cx="3734499" cy="1072378"/>
          </a:xfrm>
          <a:prstGeom prst="rect">
            <a:avLst/>
          </a:prstGeom>
        </p:spPr>
        <p:txBody>
          <a:bodyPr vert="horz" lIns="228600" tIns="228600" rIns="228600" bIns="228600" rtlCol="0" anchor="ctr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solidFill>
                  <a:srgbClr val="FF0000"/>
                </a:solidFill>
                <a:latin typeface="Segoe UI"/>
                <a:ea typeface="Calibri Light"/>
                <a:cs typeface="Calibri Light"/>
              </a:rPr>
              <a:t>Majdi ZLITNI</a:t>
            </a: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596AFB42-E900-5C4F-8100-402BA52CBEB0}"/>
              </a:ext>
            </a:extLst>
          </p:cNvPr>
          <p:cNvSpPr>
            <a:spLocks noGrp="1"/>
          </p:cNvSpPr>
          <p:nvPr/>
        </p:nvSpPr>
        <p:spPr>
          <a:xfrm>
            <a:off x="4749006" y="1079603"/>
            <a:ext cx="2944547" cy="13955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nl-NL" sz="2000" dirty="0">
                <a:latin typeface="Segoe UI"/>
                <a:cs typeface="Segoe UI"/>
              </a:rPr>
              <a:t>Software Consultant</a:t>
            </a:r>
          </a:p>
          <a:p>
            <a:r>
              <a:rPr lang="nl-NL" sz="2000" dirty="0">
                <a:latin typeface="Segoe UI"/>
                <a:cs typeface="Segoe UI"/>
              </a:rPr>
              <a:t>.NET &amp; C# Specialist</a:t>
            </a:r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35AE0894-D078-974B-9857-77DFF703BECD}"/>
              </a:ext>
            </a:extLst>
          </p:cNvPr>
          <p:cNvSpPr txBox="1">
            <a:spLocks/>
          </p:cNvSpPr>
          <p:nvPr/>
        </p:nvSpPr>
        <p:spPr>
          <a:xfrm>
            <a:off x="4572000" y="3595649"/>
            <a:ext cx="1119890" cy="335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en-US"/>
            </a:defPPr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dirty="0" err="1">
                <a:latin typeface="Segoe UI"/>
                <a:cs typeface="Segoe UI"/>
              </a:rPr>
              <a:t>majdi-zlitni</a:t>
            </a:r>
            <a:endParaRPr lang="en-US" sz="1600" dirty="0">
              <a:latin typeface="Segoe UI"/>
              <a:cs typeface="Segoe UI"/>
            </a:endParaRPr>
          </a:p>
        </p:txBody>
      </p:sp>
      <p:pic>
        <p:nvPicPr>
          <p:cNvPr id="10" name="Picture 9" descr="File:LinkedIn logo initials.png - Wikimedia Commons">
            <a:extLst>
              <a:ext uri="{FF2B5EF4-FFF2-40B4-BE49-F238E27FC236}">
                <a16:creationId xmlns:a16="http://schemas.microsoft.com/office/drawing/2014/main" id="{526218F8-B8C8-E483-BE6B-96532B683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622" y="3634891"/>
            <a:ext cx="310924" cy="291874"/>
          </a:xfrm>
          <a:prstGeom prst="rect">
            <a:avLst/>
          </a:prstGeom>
        </p:spPr>
      </p:pic>
      <p:pic>
        <p:nvPicPr>
          <p:cNvPr id="11" name="Picture 10" descr="Github Logo - Free social media icons">
            <a:extLst>
              <a:ext uri="{FF2B5EF4-FFF2-40B4-BE49-F238E27FC236}">
                <a16:creationId xmlns:a16="http://schemas.microsoft.com/office/drawing/2014/main" id="{C364DCE7-C15A-8F45-DF2A-B42B122F52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8146" y="4633197"/>
            <a:ext cx="317256" cy="3355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26845D-6F6A-7536-C446-0B39B6B919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2999" y="4003969"/>
            <a:ext cx="318281" cy="3978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14334EC-6511-AD7F-F4C6-DA9A41EACB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3857625" cy="5143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BB6482-9756-CD3B-0A98-12578A2BA9DF}"/>
              </a:ext>
            </a:extLst>
          </p:cNvPr>
          <p:cNvSpPr txBox="1"/>
          <p:nvPr/>
        </p:nvSpPr>
        <p:spPr>
          <a:xfrm>
            <a:off x="6226812" y="4094046"/>
            <a:ext cx="9590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None/>
            </a:pPr>
            <a:r>
              <a:rPr lang="en-US" dirty="0">
                <a:latin typeface="Segoe UI"/>
                <a:cs typeface="Segoe UI"/>
              </a:rPr>
              <a:t> majdiz.tn</a:t>
            </a:r>
            <a:endParaRPr lang="en-US" sz="1400" dirty="0">
              <a:latin typeface="Segoe UI"/>
              <a:cs typeface="Segoe U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7823E8-A609-0B86-A285-AD522CB20E41}"/>
              </a:ext>
            </a:extLst>
          </p:cNvPr>
          <p:cNvSpPr txBox="1"/>
          <p:nvPr/>
        </p:nvSpPr>
        <p:spPr>
          <a:xfrm>
            <a:off x="7655401" y="4630964"/>
            <a:ext cx="10989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None/>
            </a:pPr>
            <a:r>
              <a:rPr lang="en-US" sz="1400" dirty="0" err="1">
                <a:latin typeface="Segoe UI"/>
                <a:ea typeface="+mn-lt"/>
                <a:cs typeface="+mn-lt"/>
              </a:rPr>
              <a:t>majdi</a:t>
            </a:r>
            <a:r>
              <a:rPr lang="en-US" sz="1400" dirty="0">
                <a:latin typeface="Segoe UI"/>
                <a:ea typeface="+mn-lt"/>
                <a:cs typeface="+mn-lt"/>
              </a:rPr>
              <a:t>-Zlitni</a:t>
            </a:r>
            <a:endParaRPr lang="en-US" sz="1400" dirty="0">
              <a:latin typeface="Segoe UI"/>
              <a:cs typeface="Segoe U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8DC4FA-5D7C-24EE-F85F-FEF4560FC9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4781" y="-1"/>
            <a:ext cx="1179219" cy="117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10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>
            <a:spLocks noGrp="1"/>
          </p:cNvSpPr>
          <p:nvPr>
            <p:ph type="title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5" name="Google Shape;185;p22"/>
          <p:cNvSpPr txBox="1">
            <a:spLocks noGrp="1"/>
          </p:cNvSpPr>
          <p:nvPr>
            <p:ph type="subTitle" idx="1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b="1" dirty="0"/>
              <a:t>The Building Blocks of an AI Agent	</a:t>
            </a:r>
            <a:endParaRPr dirty="0"/>
          </a:p>
        </p:txBody>
      </p:sp>
      <p:sp>
        <p:nvSpPr>
          <p:cNvPr id="186" name="Google Shape;186;p22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cxnSp>
        <p:nvCxnSpPr>
          <p:cNvPr id="187" name="Google Shape;187;p22"/>
          <p:cNvCxnSpPr/>
          <p:nvPr/>
        </p:nvCxnSpPr>
        <p:spPr>
          <a:xfrm>
            <a:off x="1259000" y="17885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88" name="Google Shape;188;p22"/>
          <p:cNvSpPr txBox="1">
            <a:spLocks noGrp="1"/>
          </p:cNvSpPr>
          <p:nvPr>
            <p:ph type="title" idx="3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subTitle" idx="4"/>
          </p:nvPr>
        </p:nvSpPr>
        <p:spPr>
          <a:xfrm>
            <a:off x="2050814" y="2240892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b="1" dirty="0"/>
              <a:t>AI Testing Agent a high-level overview </a:t>
            </a:r>
            <a:endParaRPr lang="en-US" dirty="0"/>
          </a:p>
        </p:txBody>
      </p:sp>
      <p:sp>
        <p:nvSpPr>
          <p:cNvPr id="190" name="Google Shape;190;p22"/>
          <p:cNvSpPr txBox="1">
            <a:spLocks noGrp="1"/>
          </p:cNvSpPr>
          <p:nvPr>
            <p:ph type="title" idx="5"/>
          </p:nvPr>
        </p:nvSpPr>
        <p:spPr>
          <a:xfrm>
            <a:off x="715100" y="2902608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91" name="Google Shape;191;p22"/>
          <p:cNvSpPr txBox="1">
            <a:spLocks noGrp="1"/>
          </p:cNvSpPr>
          <p:nvPr>
            <p:ph type="subTitle" idx="6"/>
          </p:nvPr>
        </p:nvSpPr>
        <p:spPr>
          <a:xfrm>
            <a:off x="2050814" y="2902608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b="1" dirty="0"/>
              <a:t>Microsoft Foundry</a:t>
            </a:r>
            <a:endParaRPr dirty="0"/>
          </a:p>
        </p:txBody>
      </p:sp>
      <p:sp>
        <p:nvSpPr>
          <p:cNvPr id="192" name="Google Shape;192;p22"/>
          <p:cNvSpPr txBox="1">
            <a:spLocks noGrp="1"/>
          </p:cNvSpPr>
          <p:nvPr>
            <p:ph type="title" idx="7"/>
          </p:nvPr>
        </p:nvSpPr>
        <p:spPr>
          <a:xfrm>
            <a:off x="715100" y="3580308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93" name="Google Shape;193;p22"/>
          <p:cNvSpPr txBox="1">
            <a:spLocks noGrp="1"/>
          </p:cNvSpPr>
          <p:nvPr>
            <p:ph type="subTitle" idx="8"/>
          </p:nvPr>
        </p:nvSpPr>
        <p:spPr>
          <a:xfrm>
            <a:off x="2050814" y="3580308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b="1" dirty="0"/>
              <a:t>Live Demo!</a:t>
            </a:r>
            <a:endParaRPr dirty="0"/>
          </a:p>
        </p:txBody>
      </p:sp>
      <p:cxnSp>
        <p:nvCxnSpPr>
          <p:cNvPr id="194" name="Google Shape;194;p22"/>
          <p:cNvCxnSpPr/>
          <p:nvPr/>
        </p:nvCxnSpPr>
        <p:spPr>
          <a:xfrm>
            <a:off x="1259000" y="24660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5" name="Google Shape;195;p22"/>
          <p:cNvCxnSpPr/>
          <p:nvPr/>
        </p:nvCxnSpPr>
        <p:spPr>
          <a:xfrm>
            <a:off x="1259000" y="31435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6" name="Google Shape;196;p22"/>
          <p:cNvCxnSpPr/>
          <p:nvPr/>
        </p:nvCxnSpPr>
        <p:spPr>
          <a:xfrm>
            <a:off x="1259000" y="38210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84532C8-26DB-2667-6F44-53D416AA1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781" y="-1"/>
            <a:ext cx="1179219" cy="117921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b="1" dirty="0"/>
              <a:t>The Building Blocks of an AI Agent</a:t>
            </a:r>
            <a:endParaRPr lang="en-US" dirty="0"/>
          </a:p>
        </p:txBody>
      </p:sp>
      <p:sp>
        <p:nvSpPr>
          <p:cNvPr id="202" name="Google Shape;202;p23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03" name="Google Shape;203;p23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4" name="Google Shape;204;p23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accent4"/>
                </a:solidFill>
              </a:rPr>
              <a:t>(AI)</a:t>
            </a:r>
            <a:endParaRPr sz="1200" b="1" dirty="0">
              <a:solidFill>
                <a:schemeClr val="accent4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B72CBC-14A8-B359-008C-F854D1394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781" y="-1"/>
            <a:ext cx="1179219" cy="117921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167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What's Inside an AI Agent?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51388-F5DC-FAEC-D550-41E409E39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100" y="1717482"/>
            <a:ext cx="4013100" cy="2890917"/>
          </a:xfrm>
        </p:spPr>
        <p:txBody>
          <a:bodyPr/>
          <a:lstStyle/>
          <a:p>
            <a:r>
              <a:rPr lang="en-US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LLM (Large Language Model)</a:t>
            </a:r>
          </a:p>
          <a:p>
            <a:endParaRPr lang="en-US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en-US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n-US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RAG (Retrieval-Augmented Generation)</a:t>
            </a:r>
          </a:p>
          <a:p>
            <a:endParaRPr lang="en-US" b="1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endParaRPr lang="en-US" b="1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r>
              <a:rPr lang="en-US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MCP (Model-Context-Protocol): The 'Hands'</a:t>
            </a:r>
            <a:endParaRPr lang="en-US" b="1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50B7B5-ECF2-044C-AB06-28E3264D9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781" y="-1"/>
            <a:ext cx="1179219" cy="117921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257FEE-AC68-12DD-BA74-6DE21A190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" y="1"/>
            <a:ext cx="91331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171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968CC0-5261-3CFA-1CC2-28B006BA6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426" y="-1"/>
            <a:ext cx="9160426" cy="51435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F26190-B549-96ED-4468-16D992AA2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4781" y="-1"/>
            <a:ext cx="1179219" cy="117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276137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by Slidesgo">
  <a:themeElements>
    <a:clrScheme name="Simple Light">
      <a:dk1>
        <a:srgbClr val="333746"/>
      </a:dk1>
      <a:lt1>
        <a:srgbClr val="5B627D"/>
      </a:lt1>
      <a:dk2>
        <a:srgbClr val="C8D3F4"/>
      </a:dk2>
      <a:lt2>
        <a:srgbClr val="E6E9F8"/>
      </a:lt2>
      <a:accent1>
        <a:srgbClr val="6D6AF7"/>
      </a:accent1>
      <a:accent2>
        <a:srgbClr val="EDBBD8"/>
      </a:accent2>
      <a:accent3>
        <a:srgbClr val="E67CB9"/>
      </a:accent3>
      <a:accent4>
        <a:srgbClr val="FFFFFF"/>
      </a:accent4>
      <a:accent5>
        <a:srgbClr val="FFFFFF"/>
      </a:accent5>
      <a:accent6>
        <a:srgbClr val="FFFFFF"/>
      </a:accent6>
      <a:hlink>
        <a:srgbClr val="3337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b8d088b-9c38-4ff0-8b46-3c78e67de29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35CA6E6BB3204FBCC8A7AA4CCE5422" ma:contentTypeVersion="13" ma:contentTypeDescription="Create a new document." ma:contentTypeScope="" ma:versionID="6a661c0073070ab735668a4da869b737">
  <xsd:schema xmlns:xsd="http://www.w3.org/2001/XMLSchema" xmlns:xs="http://www.w3.org/2001/XMLSchema" xmlns:p="http://schemas.microsoft.com/office/2006/metadata/properties" xmlns:ns3="5b8d088b-9c38-4ff0-8b46-3c78e67de296" targetNamespace="http://schemas.microsoft.com/office/2006/metadata/properties" ma:root="true" ma:fieldsID="48a81846c637c9d7b5f58d09af38d19e" ns3:_="">
    <xsd:import namespace="5b8d088b-9c38-4ff0-8b46-3c78e67de29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ObjectDetectorVersions" minOccurs="0"/>
                <xsd:element ref="ns3:MediaLengthInSeconds" minOccurs="0"/>
                <xsd:element ref="ns3:MediaServiceSystemTags" minOccurs="0"/>
                <xsd:element ref="ns3:MediaServiceDateTaken" minOccurs="0"/>
                <xsd:element ref="ns3:MediaServiceLocation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8d088b-9c38-4ff0-8b46-3c78e67de2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4" nillable="true" ma:displayName="_activity" ma:hidden="true" ma:internalName="_activity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E2C7E45-92E4-49D7-9EF6-6D1BC0B3931F}">
  <ds:schemaRefs>
    <ds:schemaRef ds:uri="http://purl.org/dc/dcmitype/"/>
    <ds:schemaRef ds:uri="http://purl.org/dc/elements/1.1/"/>
    <ds:schemaRef ds:uri="http://purl.org/dc/terms/"/>
    <ds:schemaRef ds:uri="5b8d088b-9c38-4ff0-8b46-3c78e67de296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C8EBB48E-CFB5-40EE-998E-D28DE1DC65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b8d088b-9c38-4ff0-8b46-3c78e67de29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4A5F9D2-25C3-4DC9-9E57-4710C3E9A60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1434</TotalTime>
  <Words>150</Words>
  <Application>Microsoft Office PowerPoint</Application>
  <PresentationFormat>On-screen Show (16:9)</PresentationFormat>
  <Paragraphs>48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Golos Text Medium</vt:lpstr>
      <vt:lpstr>Segoe UI</vt:lpstr>
      <vt:lpstr>Arial</vt:lpstr>
      <vt:lpstr>Bebas Neue</vt:lpstr>
      <vt:lpstr>Golos Text</vt:lpstr>
      <vt:lpstr>Artificial Intelligence by Slidesgo</vt:lpstr>
      <vt:lpstr>PowerPoint Presentation</vt:lpstr>
      <vt:lpstr>What if an AI  agent can automate the testing for us?</vt:lpstr>
      <vt:lpstr>PowerPoint Presentation</vt:lpstr>
      <vt:lpstr>PowerPoint Presentation</vt:lpstr>
      <vt:lpstr>01</vt:lpstr>
      <vt:lpstr>The Building Blocks of an AI Agent</vt:lpstr>
      <vt:lpstr>What's Inside an AI Agent?</vt:lpstr>
      <vt:lpstr>PowerPoint Presentation</vt:lpstr>
      <vt:lpstr>PowerPoint Presentation</vt:lpstr>
      <vt:lpstr>PowerPoint Presentation</vt:lpstr>
      <vt:lpstr>PowerPoint Presentation</vt:lpstr>
      <vt:lpstr>AI Testing Agent a high-level overview</vt:lpstr>
      <vt:lpstr>PowerPoint Presentation</vt:lpstr>
      <vt:lpstr>Microsoft Foundry</vt:lpstr>
      <vt:lpstr>Live Demo!</vt:lpstr>
      <vt:lpstr>Questions ?​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Majdi</dc:creator>
  <cp:lastModifiedBy>majdizlitni</cp:lastModifiedBy>
  <cp:revision>8</cp:revision>
  <dcterms:modified xsi:type="dcterms:W3CDTF">2025-12-18T09:46:28Z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0x0101009A35CA6E6BB3204FBCC8A7AA4CCE5422</vt:lpwstr>
  </property>
</Properties>
</file>